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2"/>
  </p:notesMasterIdLst>
  <p:sldIdLst>
    <p:sldId id="256" r:id="rId2"/>
    <p:sldId id="275" r:id="rId3"/>
    <p:sldId id="282" r:id="rId4"/>
    <p:sldId id="286" r:id="rId5"/>
    <p:sldId id="281" r:id="rId6"/>
    <p:sldId id="283" r:id="rId7"/>
    <p:sldId id="277" r:id="rId8"/>
    <p:sldId id="284" r:id="rId9"/>
    <p:sldId id="279" r:id="rId10"/>
    <p:sldId id="285" r:id="rId11"/>
  </p:sldIdLst>
  <p:sldSz cx="12192000" cy="6858000"/>
  <p:notesSz cx="6888163" cy="100187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1"/>
    <p:restoredTop sz="91917" autoAdjust="0"/>
  </p:normalViewPr>
  <p:slideViewPr>
    <p:cSldViewPr snapToGrid="0">
      <p:cViewPr varScale="1">
        <p:scale>
          <a:sx n="72" d="100"/>
          <a:sy n="72" d="100"/>
        </p:scale>
        <p:origin x="2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100" name="Google Shape;3;n"/>
          <p:cNvSpPr txBox="1">
            <a:spLocks noGrp="1"/>
          </p:cNvSpPr>
          <p:nvPr>
            <p:ph type="hdr" idx="2"/>
          </p:nvPr>
        </p:nvSpPr>
        <p:spPr>
          <a:xfrm>
            <a:off x="0" y="0"/>
            <a:ext cx="2984871" cy="502676"/>
          </a:xfrm>
          <a:prstGeom prst="rect">
            <a:avLst/>
          </a:prstGeom>
          <a:noFill/>
          <a:ln>
            <a:noFill/>
          </a:ln>
        </p:spPr>
        <p:txBody>
          <a:bodyPr spcFirstLastPara="1" wrap="square" lIns="96600" tIns="48300" rIns="96600" bIns="48300"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1" name="Google Shape;4;n"/>
          <p:cNvSpPr txBox="1">
            <a:spLocks noGrp="1"/>
          </p:cNvSpPr>
          <p:nvPr>
            <p:ph type="dt" idx="10"/>
          </p:nvPr>
        </p:nvSpPr>
        <p:spPr>
          <a:xfrm>
            <a:off x="3901698" y="0"/>
            <a:ext cx="2984871" cy="502676"/>
          </a:xfrm>
          <a:prstGeom prst="rect">
            <a:avLst/>
          </a:prstGeom>
          <a:noFill/>
          <a:ln>
            <a:noFill/>
          </a:ln>
        </p:spPr>
        <p:txBody>
          <a:bodyPr spcFirstLastPara="1" wrap="square" lIns="96600" tIns="48300" rIns="96600" bIns="48300"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2" name="Google Shape;5;n"/>
          <p:cNvSpPr>
            <a:spLocks noGrp="1" noRot="1" noChangeAspect="1"/>
          </p:cNvSpPr>
          <p:nvPr>
            <p:ph type="sldImg" idx="3"/>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6;n"/>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1104" name="Google Shape;7;n"/>
          <p:cNvSpPr txBox="1">
            <a:spLocks noGrp="1"/>
          </p:cNvSpPr>
          <p:nvPr>
            <p:ph type="ftr" idx="11"/>
          </p:nvPr>
        </p:nvSpPr>
        <p:spPr>
          <a:xfrm>
            <a:off x="0" y="9516039"/>
            <a:ext cx="2984871" cy="502674"/>
          </a:xfrm>
          <a:prstGeom prst="rect">
            <a:avLst/>
          </a:prstGeom>
          <a:noFill/>
          <a:ln>
            <a:noFill/>
          </a:ln>
        </p:spPr>
        <p:txBody>
          <a:bodyPr spcFirstLastPara="1" wrap="square" lIns="96600" tIns="48300" rIns="96600" bIns="48300"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5" name="Google Shape;8;n"/>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ja-JP"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19" name="Google Shape;85;p1: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86;p1: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altLang="en-US" dirty="0"/>
              <a:t>寒さが増し、体調を崩しやすい時期になりました。</a:t>
            </a:r>
            <a:endParaRPr lang="en-US" altLang="ja-JP" dirty="0"/>
          </a:p>
          <a:p>
            <a:pPr marL="0" lvl="0" indent="0" algn="l" rtl="0">
              <a:spcBef>
                <a:spcPts val="0"/>
              </a:spcBef>
              <a:spcAft>
                <a:spcPts val="0"/>
              </a:spcAft>
              <a:buNone/>
            </a:pPr>
            <a:r>
              <a:rPr lang="ja-JP" altLang="en-US" dirty="0"/>
              <a:t>風邪に負けない丈夫な体を作るにはどんなことが必要でしょうか？</a:t>
            </a:r>
          </a:p>
          <a:p>
            <a:pPr marL="0" lvl="0" indent="0" algn="l" rtl="0">
              <a:spcBef>
                <a:spcPts val="0"/>
              </a:spcBef>
              <a:spcAft>
                <a:spcPts val="0"/>
              </a:spcAft>
              <a:buNone/>
            </a:pPr>
            <a:r>
              <a:rPr lang="ja-JP" altLang="en-US" dirty="0"/>
              <a:t>風邪に負けない食事についての</a:t>
            </a:r>
            <a:r>
              <a:rPr lang="ja-JP" dirty="0"/>
              <a:t>食育クイズを出します。</a:t>
            </a:r>
            <a:endParaRPr lang="en-US" altLang="ja-JP" dirty="0"/>
          </a:p>
          <a:p>
            <a:pPr marL="0" lvl="0" indent="0" algn="l" rtl="0">
              <a:spcBef>
                <a:spcPts val="0"/>
              </a:spcBef>
              <a:spcAft>
                <a:spcPts val="0"/>
              </a:spcAft>
              <a:buNone/>
            </a:pPr>
            <a:endParaRPr lang="ja-JP" altLang="en-US" dirty="0"/>
          </a:p>
          <a:p>
            <a:pPr marL="0" lvl="0" indent="0" algn="l" rtl="0">
              <a:spcBef>
                <a:spcPts val="0"/>
              </a:spcBef>
              <a:spcAft>
                <a:spcPts val="0"/>
              </a:spcAft>
              <a:buNone/>
            </a:pPr>
            <a:r>
              <a:rPr lang="ja-JP" altLang="en-US" dirty="0"/>
              <a:t>そして、冬至とは、昼が一番短い日です。</a:t>
            </a:r>
            <a:endParaRPr lang="en-US" altLang="ja-JP" dirty="0"/>
          </a:p>
          <a:p>
            <a:pPr marL="0" lvl="0" indent="0" algn="l" rtl="0">
              <a:spcBef>
                <a:spcPts val="0"/>
              </a:spcBef>
              <a:spcAft>
                <a:spcPts val="0"/>
              </a:spcAft>
              <a:buNone/>
            </a:pPr>
            <a:r>
              <a:rPr lang="ja-JP" altLang="en-US" dirty="0"/>
              <a:t>冬至に関する食育クイズも出します。</a:t>
            </a:r>
          </a:p>
          <a:p>
            <a:pPr marL="0" lvl="0" indent="0" algn="l" rtl="0">
              <a:spcBef>
                <a:spcPts val="0"/>
              </a:spcBef>
              <a:spcAft>
                <a:spcPts val="0"/>
              </a:spcAft>
              <a:buNone/>
            </a:pPr>
            <a:endParaRPr dirty="0"/>
          </a:p>
          <a:p>
            <a:pPr marL="0" lvl="0" indent="0" algn="l" rtl="0">
              <a:spcBef>
                <a:spcPts val="0"/>
              </a:spcBef>
              <a:spcAft>
                <a:spcPts val="0"/>
              </a:spcAft>
              <a:buNone/>
            </a:pPr>
            <a:r>
              <a:rPr lang="ja-JP" dirty="0"/>
              <a:t>みんなで一緒に考えてみましょう。</a:t>
            </a:r>
            <a:endParaRPr dirty="0"/>
          </a:p>
        </p:txBody>
      </p:sp>
      <p:sp>
        <p:nvSpPr>
          <p:cNvPr id="1121" name="Google Shape;87;p1: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四角形 121"/>
          <p:cNvSpPr>
            <a:spLocks noGrp="1" noRot="1" noChangeAspect="1"/>
          </p:cNvSpPr>
          <p:nvPr>
            <p:ph type="sldImg" idx="3"/>
          </p:nvPr>
        </p:nvSpPr>
        <p:spPr>
          <a:prstGeom prst="rect">
            <a:avLst/>
          </a:prstGeom>
        </p:spPr>
        <p:txBody>
          <a:bodyPr/>
          <a:lstStyle/>
          <a:p>
            <a:endParaRPr kumimoji="1" lang="ja-JP" altLang="en-US"/>
          </a:p>
        </p:txBody>
      </p:sp>
      <p:sp>
        <p:nvSpPr>
          <p:cNvPr id="1241" name="四角形 122"/>
          <p:cNvSpPr>
            <a:spLocks noGrp="1"/>
          </p:cNvSpPr>
          <p:nvPr>
            <p:ph type="body" idx="1"/>
          </p:nvPr>
        </p:nvSpPr>
        <p:spPr>
          <a:prstGeom prst="rect">
            <a:avLst/>
          </a:prstGeom>
        </p:spPr>
        <p:txBody>
          <a:bodyPr/>
          <a:lstStyle/>
          <a:p>
            <a:pPr marL="0" lvl="0" indent="0" algn="l" rtl="0">
              <a:spcBef>
                <a:spcPts val="0"/>
              </a:spcBef>
              <a:spcAft>
                <a:spcPts val="0"/>
              </a:spcAft>
              <a:buNone/>
            </a:pPr>
            <a:r>
              <a:rPr lang="ja-JP" altLang="en-US" dirty="0"/>
              <a:t>冬至の日には、名前に「ん」が付くものを食べると運気が上がると、言い伝えがあります。</a:t>
            </a:r>
            <a:endParaRPr lang="en-US" altLang="ja-JP" dirty="0"/>
          </a:p>
          <a:p>
            <a:pPr marL="0" lvl="0" indent="0" algn="l" rtl="0">
              <a:spcBef>
                <a:spcPts val="0"/>
              </a:spcBef>
              <a:spcAft>
                <a:spcPts val="0"/>
              </a:spcAft>
              <a:buNone/>
            </a:pPr>
            <a:r>
              <a:rPr lang="ja-JP" altLang="en-US" dirty="0"/>
              <a:t>中でも「ん」が２つつく食べ物、れんこん、ぎんなん、うんどんと言われるうどん、なんきんと呼ばれているかぼちゃは、「運盛り」と言って、運気が２倍になるともいわれています。</a:t>
            </a:r>
            <a:endParaRPr kumimoji="1" lang="ja-JP" altLang="en-US" dirty="0"/>
          </a:p>
        </p:txBody>
      </p:sp>
      <p:sp>
        <p:nvSpPr>
          <p:cNvPr id="1242" name="四角形 123"/>
          <p:cNvSpPr>
            <a:spLocks noGrp="1"/>
          </p:cNvSpPr>
          <p:nvPr>
            <p:ph type="sldNum" idx="12"/>
          </p:nvPr>
        </p:nvSpPr>
        <p:spPr>
          <a:prstGeom prst="rect">
            <a:avLst/>
          </a:prstGeom>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chemeClr val="dk1"/>
                </a:solidFill>
                <a:latin typeface="Arial"/>
                <a:ea typeface="Arial"/>
                <a:cs typeface="Arial"/>
                <a:sym typeface="Arial"/>
              </a:rPr>
              <a:t>10</a:t>
            </a:fld>
            <a:endParaRPr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5" name="Google Shape;93;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46" name="Google Shape;94;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altLang="en-US" dirty="0"/>
              <a:t>食育クイズ第１問です。</a:t>
            </a:r>
          </a:p>
          <a:p>
            <a:pPr marL="0" lvl="0" indent="0" algn="l" rtl="0">
              <a:spcBef>
                <a:spcPts val="0"/>
              </a:spcBef>
              <a:spcAft>
                <a:spcPts val="0"/>
              </a:spcAft>
              <a:buNone/>
            </a:pPr>
            <a:r>
              <a:rPr lang="ja-JP" altLang="en-US" dirty="0"/>
              <a:t>かぜを予防するために必要なことは何でしょう</a:t>
            </a:r>
            <a:r>
              <a:rPr lang="ja-JP" altLang="en-US" b="0" dirty="0"/>
              <a:t>か？</a:t>
            </a:r>
            <a:endParaRPr lang="en-US" altLang="ja-JP" b="0" dirty="0"/>
          </a:p>
          <a:p>
            <a:pPr marL="0" lvl="0" indent="0" algn="l" rtl="0">
              <a:spcBef>
                <a:spcPts val="0"/>
              </a:spcBef>
              <a:spcAft>
                <a:spcPts val="0"/>
              </a:spcAft>
              <a:buNone/>
            </a:pPr>
            <a:r>
              <a:rPr lang="ja-JP" altLang="en-US" dirty="0"/>
              <a:t>１．運動</a:t>
            </a:r>
          </a:p>
          <a:p>
            <a:pPr marL="0" lvl="0" indent="0" algn="l" rtl="0">
              <a:spcBef>
                <a:spcPts val="0"/>
              </a:spcBef>
              <a:spcAft>
                <a:spcPts val="0"/>
              </a:spcAft>
              <a:buNone/>
            </a:pPr>
            <a:r>
              <a:rPr lang="ja-JP" altLang="en-US" dirty="0"/>
              <a:t>２．睡眠、休養</a:t>
            </a:r>
          </a:p>
          <a:p>
            <a:pPr marL="0" lvl="0" indent="0" algn="l" rtl="0">
              <a:spcBef>
                <a:spcPts val="0"/>
              </a:spcBef>
              <a:spcAft>
                <a:spcPts val="0"/>
              </a:spcAft>
              <a:buNone/>
            </a:pPr>
            <a:r>
              <a:rPr lang="ja-JP" altLang="en-US" dirty="0"/>
              <a:t>３．食事</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答えは</a:t>
            </a:r>
            <a:r>
              <a:rPr lang="en-US" altLang="ja-JP" dirty="0"/>
              <a:t>1</a:t>
            </a:r>
            <a:r>
              <a:rPr lang="ja-JP" altLang="en-US" dirty="0"/>
              <a:t>、</a:t>
            </a:r>
            <a:r>
              <a:rPr lang="en-US" altLang="ja-JP" dirty="0"/>
              <a:t>2</a:t>
            </a:r>
            <a:r>
              <a:rPr lang="ja-JP" altLang="en-US" dirty="0"/>
              <a:t>、３すべてです。</a:t>
            </a:r>
            <a:endParaRPr lang="en-US" altLang="ja-JP" dirty="0"/>
          </a:p>
        </p:txBody>
      </p:sp>
      <p:sp>
        <p:nvSpPr>
          <p:cNvPr id="1147" name="Google Shape;95;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latin typeface="Calibri"/>
                <a:ea typeface="Calibri"/>
                <a:cs typeface="Calibri"/>
                <a:sym typeface="Calibri"/>
              </a:rPr>
              <a:t>2</a:t>
            </a:fld>
            <a:endParaRPr sz="13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752560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スライド イメージ プレースホルダー 1"/>
          <p:cNvSpPr>
            <a:spLocks noGrp="1" noRot="1" noChangeAspect="1"/>
          </p:cNvSpPr>
          <p:nvPr>
            <p:ph type="sldImg"/>
          </p:nvPr>
        </p:nvSpPr>
        <p:spPr/>
      </p:sp>
      <p:sp>
        <p:nvSpPr>
          <p:cNvPr id="1154"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運動、睡眠、休養、食事はかぜに負けない強い体をつくるための基本です。強い体をつくるためには、体の免疫力や抵抗力を高めることが大切です。それには、自分の年齢や性別に見合ったエネルギーを確保するために、まずは３食をしっかり食べましょう。</a:t>
            </a:r>
            <a:endParaRPr lang="en-US" altLang="ja-JP" dirty="0"/>
          </a:p>
        </p:txBody>
      </p:sp>
      <p:sp>
        <p:nvSpPr>
          <p:cNvPr id="1155"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300" b="0" i="0" u="none" strike="noStrike" cap="none" smtClean="0">
                <a:solidFill>
                  <a:schemeClr val="dk1"/>
                </a:solidFill>
                <a:latin typeface="Arial"/>
                <a:ea typeface="Arial"/>
                <a:cs typeface="Arial"/>
                <a:sym typeface="Arial"/>
              </a:rPr>
              <a:t>3</a:t>
            </a:fld>
            <a:endParaRPr lang="ja-JP" alt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112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F3E66-020A-D7DD-0582-3C272AC02B17}"/>
            </a:ext>
          </a:extLst>
        </p:cNvPr>
        <p:cNvGrpSpPr/>
        <p:nvPr/>
      </p:nvGrpSpPr>
      <p:grpSpPr>
        <a:xfrm>
          <a:off x="0" y="0"/>
          <a:ext cx="0" cy="0"/>
          <a:chOff x="0" y="0"/>
          <a:chExt cx="0" cy="0"/>
        </a:xfrm>
      </p:grpSpPr>
      <p:sp>
        <p:nvSpPr>
          <p:cNvPr id="1153" name="スライド イメージ プレースホルダー 1">
            <a:extLst>
              <a:ext uri="{FF2B5EF4-FFF2-40B4-BE49-F238E27FC236}">
                <a16:creationId xmlns:a16="http://schemas.microsoft.com/office/drawing/2014/main" id="{0C2C972B-07AB-D23F-72B9-D08AC520B031}"/>
              </a:ext>
            </a:extLst>
          </p:cNvPr>
          <p:cNvSpPr>
            <a:spLocks noGrp="1" noRot="1" noChangeAspect="1"/>
          </p:cNvSpPr>
          <p:nvPr>
            <p:ph type="sldImg"/>
          </p:nvPr>
        </p:nvSpPr>
        <p:spPr/>
      </p:sp>
      <p:sp>
        <p:nvSpPr>
          <p:cNvPr id="1154" name="ノート プレースホルダー 2">
            <a:extLst>
              <a:ext uri="{FF2B5EF4-FFF2-40B4-BE49-F238E27FC236}">
                <a16:creationId xmlns:a16="http://schemas.microsoft.com/office/drawing/2014/main" id="{15A53E96-00A9-BA3A-A8B1-1683420B6055}"/>
              </a:ext>
            </a:extLst>
          </p:cNvPr>
          <p:cNvSpPr>
            <a:spLocks noGrp="1"/>
          </p:cNvSpPr>
          <p:nvPr>
            <p:ph type="body" idx="1"/>
          </p:nvPr>
        </p:nvSpPr>
        <p:spPr/>
        <p:txBody>
          <a:bodyPr/>
          <a:lstStyle/>
          <a:p>
            <a:pPr marL="0" lvl="0" indent="0" algn="l" rtl="0">
              <a:spcBef>
                <a:spcPts val="0"/>
              </a:spcBef>
              <a:spcAft>
                <a:spcPts val="0"/>
              </a:spcAft>
              <a:buNone/>
            </a:pPr>
            <a:r>
              <a:rPr lang="ja-JP" altLang="en-US" dirty="0"/>
              <a:t>食べ物にはそれぞれにさまざまな栄養素が含まれています。好きなものばかり食べると栄養が偏ってしまい、必要な栄養素がとれないため、好き嫌いをせずに食べることが大切です。好き嫌いをせず、苦手な食べ物にも挑戦してみましょう。</a:t>
            </a:r>
            <a:endParaRPr lang="en-US" altLang="ja-JP" dirty="0"/>
          </a:p>
          <a:p>
            <a:pPr marL="0" lvl="0" indent="0" algn="l" rtl="0">
              <a:spcBef>
                <a:spcPts val="0"/>
              </a:spcBef>
              <a:spcAft>
                <a:spcPts val="0"/>
              </a:spcAft>
              <a:buNone/>
            </a:pPr>
            <a:r>
              <a:rPr lang="ja-JP" altLang="en-US" dirty="0"/>
              <a:t>風邪の予防には栄養バランスのよい食事に加え、ビタミン類をしっかりとることが大切です。</a:t>
            </a:r>
            <a:endParaRPr lang="en-US" altLang="ja-JP" dirty="0"/>
          </a:p>
          <a:p>
            <a:endParaRPr kumimoji="1" lang="ja-JP" altLang="en-US" dirty="0"/>
          </a:p>
        </p:txBody>
      </p:sp>
      <p:sp>
        <p:nvSpPr>
          <p:cNvPr id="1155" name="スライド番号プレースホルダー 3">
            <a:extLst>
              <a:ext uri="{FF2B5EF4-FFF2-40B4-BE49-F238E27FC236}">
                <a16:creationId xmlns:a16="http://schemas.microsoft.com/office/drawing/2014/main" id="{1C14FE7E-193B-8405-ABF1-9C364590839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300" b="0" i="0" u="none" strike="noStrike" cap="none" smtClean="0">
                <a:solidFill>
                  <a:schemeClr val="dk1"/>
                </a:solidFill>
                <a:latin typeface="Arial"/>
                <a:ea typeface="Arial"/>
                <a:cs typeface="Arial"/>
                <a:sym typeface="Arial"/>
              </a:rPr>
              <a:t>4</a:t>
            </a:fld>
            <a:endParaRPr lang="ja-JP" alt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78924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5" name="Google Shape;93;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76" name="Google Shape;94;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altLang="en-US" dirty="0"/>
              <a:t>食育クイズ第２問です。</a:t>
            </a:r>
          </a:p>
          <a:p>
            <a:pPr marL="0" lvl="0" indent="0" algn="l" rtl="0">
              <a:spcBef>
                <a:spcPts val="0"/>
              </a:spcBef>
              <a:spcAft>
                <a:spcPts val="0"/>
              </a:spcAft>
              <a:buNone/>
            </a:pPr>
            <a:r>
              <a:rPr lang="ja-JP" altLang="en-US" dirty="0"/>
              <a:t>かぜをひいた時によい食べ物はなんでしょう？</a:t>
            </a:r>
          </a:p>
          <a:p>
            <a:pPr marL="0" lvl="0" indent="0" algn="l" rtl="0">
              <a:spcBef>
                <a:spcPts val="0"/>
              </a:spcBef>
              <a:spcAft>
                <a:spcPts val="0"/>
              </a:spcAft>
              <a:buNone/>
            </a:pPr>
            <a:r>
              <a:rPr lang="ja-JP" altLang="en-US" dirty="0"/>
              <a:t>１．なべもの、茶わん蒸し</a:t>
            </a:r>
          </a:p>
          <a:p>
            <a:pPr marL="0" lvl="0" indent="0" algn="l" rtl="0">
              <a:spcBef>
                <a:spcPts val="0"/>
              </a:spcBef>
              <a:spcAft>
                <a:spcPts val="0"/>
              </a:spcAft>
              <a:buNone/>
            </a:pPr>
            <a:r>
              <a:rPr lang="ja-JP" altLang="en-US" dirty="0"/>
              <a:t>２．チョコレート、スナック菓子</a:t>
            </a:r>
          </a:p>
          <a:p>
            <a:pPr marL="0" lvl="0" indent="0" algn="l" rtl="0">
              <a:spcBef>
                <a:spcPts val="0"/>
              </a:spcBef>
              <a:spcAft>
                <a:spcPts val="0"/>
              </a:spcAft>
              <a:buNone/>
            </a:pPr>
            <a:r>
              <a:rPr lang="ja-JP" altLang="en-US" dirty="0"/>
              <a:t>３．とんかつ、天ぷら</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答えは１のなべもの、茶わん蒸しです。</a:t>
            </a:r>
            <a:endParaRPr lang="en-US" altLang="ja-JP" dirty="0"/>
          </a:p>
        </p:txBody>
      </p:sp>
      <p:sp>
        <p:nvSpPr>
          <p:cNvPr id="1177" name="Google Shape;95;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latin typeface="Calibri"/>
                <a:ea typeface="Calibri"/>
                <a:cs typeface="Calibri"/>
                <a:sym typeface="Calibri"/>
              </a:rPr>
              <a:t>5</a:t>
            </a:fld>
            <a:endParaRPr sz="13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741854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スライド イメージ プレースホルダー 1"/>
          <p:cNvSpPr>
            <a:spLocks noGrp="1" noRot="1" noChangeAspect="1"/>
          </p:cNvSpPr>
          <p:nvPr>
            <p:ph type="sldImg"/>
          </p:nvPr>
        </p:nvSpPr>
        <p:spPr/>
      </p:sp>
      <p:sp>
        <p:nvSpPr>
          <p:cNvPr id="1184" name="ノート プレースホルダー 2"/>
          <p:cNvSpPr>
            <a:spLocks noGrp="1"/>
          </p:cNvSpPr>
          <p:nvPr>
            <p:ph type="body" idx="1"/>
          </p:nvPr>
        </p:nvSpPr>
        <p:spPr/>
        <p:txBody>
          <a:bodyPr/>
          <a:lstStyle/>
          <a:p>
            <a:pPr marL="0" lvl="0" indent="0" algn="l" rtl="0">
              <a:spcBef>
                <a:spcPts val="0"/>
              </a:spcBef>
              <a:spcAft>
                <a:spcPts val="0"/>
              </a:spcAft>
              <a:buNone/>
            </a:pPr>
            <a:r>
              <a:rPr lang="ja-JP" altLang="en-US" dirty="0"/>
              <a:t>なべものは、かぜのひき始めによい食べ物です。ひとつのなべに魚や肉、野菜など、多くの食品を入れることができて、いろいろな栄養素をとることができます。</a:t>
            </a:r>
          </a:p>
          <a:p>
            <a:pPr marL="0" lvl="0" indent="0" algn="l" rtl="0">
              <a:spcBef>
                <a:spcPts val="0"/>
              </a:spcBef>
              <a:spcAft>
                <a:spcPts val="0"/>
              </a:spcAft>
              <a:buNone/>
            </a:pPr>
            <a:r>
              <a:rPr lang="ja-JP" altLang="en-US" dirty="0"/>
              <a:t>茶わん蒸しはのどごしがよいので、せきが出るときやのどが痛い時に良い食べ物です。</a:t>
            </a:r>
          </a:p>
          <a:p>
            <a:pPr marL="0" lvl="0" indent="0" algn="l" rtl="0">
              <a:spcBef>
                <a:spcPts val="0"/>
              </a:spcBef>
              <a:spcAft>
                <a:spcPts val="0"/>
              </a:spcAft>
              <a:buNone/>
            </a:pPr>
            <a:r>
              <a:rPr lang="ja-JP" altLang="en-US" dirty="0"/>
              <a:t>刺激物や油の多い料理はさけて、のごしのよいスープ類やゼリー類などもおすすめです。</a:t>
            </a:r>
            <a:endParaRPr kumimoji="1" lang="ja-JP" altLang="en-US" dirty="0"/>
          </a:p>
        </p:txBody>
      </p:sp>
      <p:sp>
        <p:nvSpPr>
          <p:cNvPr id="1185" name="スライド番号プレースホルダー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ja-JP" sz="1300" b="0" i="0" u="none" strike="noStrike" cap="none" smtClean="0">
                <a:solidFill>
                  <a:schemeClr val="dk1"/>
                </a:solidFill>
                <a:latin typeface="Arial"/>
                <a:ea typeface="Arial"/>
                <a:cs typeface="Arial"/>
                <a:sym typeface="Arial"/>
              </a:rPr>
              <a:t>6</a:t>
            </a:fld>
            <a:endParaRPr lang="ja-JP" alt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77630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6" name="Google Shape;93;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07" name="Google Shape;94;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altLang="en-US" dirty="0"/>
              <a:t>食育クイズ第３問です。</a:t>
            </a:r>
          </a:p>
          <a:p>
            <a:pPr marL="0" lvl="0" indent="0" algn="l" rtl="0">
              <a:spcBef>
                <a:spcPts val="0"/>
              </a:spcBef>
              <a:spcAft>
                <a:spcPts val="0"/>
              </a:spcAft>
              <a:buNone/>
            </a:pPr>
            <a:r>
              <a:rPr lang="ja-JP" altLang="en-US" dirty="0"/>
              <a:t>冬至に食べると病気を防ぐとされた野菜はどれでしょうか？</a:t>
            </a:r>
          </a:p>
          <a:p>
            <a:pPr marL="0" lvl="0" indent="0" algn="l" rtl="0">
              <a:spcBef>
                <a:spcPts val="0"/>
              </a:spcBef>
              <a:spcAft>
                <a:spcPts val="0"/>
              </a:spcAft>
              <a:buNone/>
            </a:pPr>
            <a:r>
              <a:rPr lang="ja-JP" altLang="en-US" dirty="0"/>
              <a:t>１．ねぎ</a:t>
            </a:r>
          </a:p>
          <a:p>
            <a:pPr marL="0" lvl="0" indent="0" algn="l" rtl="0">
              <a:spcBef>
                <a:spcPts val="0"/>
              </a:spcBef>
              <a:spcAft>
                <a:spcPts val="0"/>
              </a:spcAft>
              <a:buNone/>
            </a:pPr>
            <a:r>
              <a:rPr lang="ja-JP" altLang="en-US" dirty="0"/>
              <a:t>２．白菜</a:t>
            </a:r>
          </a:p>
          <a:p>
            <a:pPr marL="0" lvl="0" indent="0" algn="l" rtl="0">
              <a:spcBef>
                <a:spcPts val="0"/>
              </a:spcBef>
              <a:spcAft>
                <a:spcPts val="0"/>
              </a:spcAft>
              <a:buNone/>
            </a:pPr>
            <a:r>
              <a:rPr lang="ja-JP" altLang="en-US" dirty="0"/>
              <a:t>３．かぼちゃ</a:t>
            </a:r>
          </a:p>
          <a:p>
            <a:pPr marL="0" lvl="0" indent="0" algn="l" rtl="0">
              <a:spcBef>
                <a:spcPts val="0"/>
              </a:spcBef>
              <a:spcAft>
                <a:spcPts val="0"/>
              </a:spcAft>
              <a:buNone/>
            </a:pPr>
            <a:endParaRPr lang="en-US" altLang="ja-JP" dirty="0"/>
          </a:p>
          <a:p>
            <a:pPr marL="0" lvl="0" indent="0" algn="l" rtl="0">
              <a:spcBef>
                <a:spcPts val="0"/>
              </a:spcBef>
              <a:spcAft>
                <a:spcPts val="0"/>
              </a:spcAft>
              <a:buNone/>
            </a:pPr>
            <a:r>
              <a:rPr lang="ja-JP" altLang="en-US" dirty="0"/>
              <a:t>答えは３のかぼちゃです。</a:t>
            </a:r>
            <a:endParaRPr dirty="0"/>
          </a:p>
        </p:txBody>
      </p:sp>
      <p:sp>
        <p:nvSpPr>
          <p:cNvPr id="1208" name="Google Shape;95;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latin typeface="Calibri"/>
                <a:ea typeface="Calibri"/>
                <a:cs typeface="Calibri"/>
                <a:sym typeface="Calibri"/>
              </a:rPr>
              <a:t>7</a:t>
            </a:fld>
            <a:endParaRPr sz="13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078369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四角形 116"/>
          <p:cNvSpPr>
            <a:spLocks noGrp="1" noRot="1" noChangeAspect="1"/>
          </p:cNvSpPr>
          <p:nvPr>
            <p:ph type="sldImg" idx="3"/>
          </p:nvPr>
        </p:nvSpPr>
        <p:spPr>
          <a:prstGeom prst="rect">
            <a:avLst/>
          </a:prstGeom>
        </p:spPr>
        <p:txBody>
          <a:bodyPr/>
          <a:lstStyle/>
          <a:p>
            <a:endParaRPr kumimoji="1" lang="ja-JP" altLang="en-US"/>
          </a:p>
        </p:txBody>
      </p:sp>
      <p:sp>
        <p:nvSpPr>
          <p:cNvPr id="1236" name="四角形 117"/>
          <p:cNvSpPr>
            <a:spLocks noGrp="1"/>
          </p:cNvSpPr>
          <p:nvPr>
            <p:ph type="body" idx="1"/>
          </p:nvPr>
        </p:nvSpPr>
        <p:spPr>
          <a:prstGeom prst="rect">
            <a:avLst/>
          </a:prstGeom>
        </p:spPr>
        <p:txBody>
          <a:bodyPr/>
          <a:lstStyle/>
          <a:p>
            <a:pPr marL="0" lvl="0" indent="0" algn="l" rtl="0">
              <a:spcBef>
                <a:spcPts val="0"/>
              </a:spcBef>
              <a:spcAft>
                <a:spcPts val="0"/>
              </a:spcAft>
              <a:buNone/>
            </a:pPr>
            <a:r>
              <a:rPr lang="ja-JP" altLang="en-US" dirty="0"/>
              <a:t>昔から、かぼちゃを食べると病気にならないとされていました。</a:t>
            </a:r>
            <a:endParaRPr lang="en-US" altLang="ja-JP" dirty="0"/>
          </a:p>
          <a:p>
            <a:pPr marL="0" lvl="0" indent="0" algn="l" rtl="0">
              <a:spcBef>
                <a:spcPts val="0"/>
              </a:spcBef>
              <a:spcAft>
                <a:spcPts val="0"/>
              </a:spcAft>
              <a:buNone/>
            </a:pPr>
            <a:r>
              <a:rPr lang="ja-JP" altLang="en-US" dirty="0"/>
              <a:t>のどや鼻の粘膜を強くするビタミン</a:t>
            </a:r>
            <a:r>
              <a:rPr lang="en-US" altLang="ja-JP" dirty="0"/>
              <a:t>A</a:t>
            </a:r>
            <a:r>
              <a:rPr lang="ja-JP" altLang="en-US" dirty="0"/>
              <a:t>、抵抗力を高めるビタミン</a:t>
            </a:r>
            <a:r>
              <a:rPr lang="en-US" altLang="ja-JP" dirty="0"/>
              <a:t>C</a:t>
            </a:r>
            <a:r>
              <a:rPr lang="ja-JP" altLang="en-US" dirty="0"/>
              <a:t>、血行をよくするビタミン</a:t>
            </a:r>
            <a:r>
              <a:rPr lang="en-US" altLang="ja-JP" dirty="0"/>
              <a:t>E</a:t>
            </a:r>
            <a:r>
              <a:rPr lang="ja-JP" altLang="en-US" dirty="0"/>
              <a:t>が多く含まれており、冬の健康を守る食材です。</a:t>
            </a:r>
            <a:endParaRPr kumimoji="1" lang="ja-JP" altLang="en-US" dirty="0"/>
          </a:p>
        </p:txBody>
      </p:sp>
      <p:sp>
        <p:nvSpPr>
          <p:cNvPr id="1237" name="四角形 118"/>
          <p:cNvSpPr>
            <a:spLocks noGrp="1"/>
          </p:cNvSpPr>
          <p:nvPr>
            <p:ph type="sldNum" idx="12"/>
          </p:nvPr>
        </p:nvSpPr>
        <p:spPr>
          <a:prstGeom prst="rect">
            <a:avLst/>
          </a:prstGeom>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chemeClr val="dk1"/>
                </a:solidFill>
                <a:latin typeface="Arial"/>
                <a:ea typeface="Arial"/>
                <a:cs typeface="Arial"/>
                <a:sym typeface="Arial"/>
              </a:rPr>
              <a:t>8</a:t>
            </a:fld>
            <a:endParaRPr sz="13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0" name="Google Shape;93;p2:notes"/>
          <p:cNvSpPr>
            <a:spLocks noGrp="1" noRot="1" noChangeAspect="1"/>
          </p:cNvSpPr>
          <p:nvPr>
            <p:ph type="sldImg" idx="2"/>
          </p:nvPr>
        </p:nvSpPr>
        <p:spPr>
          <a:xfrm>
            <a:off x="439738" y="1252538"/>
            <a:ext cx="6008687" cy="33813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231" name="Google Shape;94;p2:notes"/>
          <p:cNvSpPr txBox="1">
            <a:spLocks noGrp="1"/>
          </p:cNvSpPr>
          <p:nvPr>
            <p:ph type="body" idx="1"/>
          </p:nvPr>
        </p:nvSpPr>
        <p:spPr>
          <a:xfrm>
            <a:off x="688817" y="4821506"/>
            <a:ext cx="5510530" cy="3944868"/>
          </a:xfrm>
          <a:prstGeom prst="rect">
            <a:avLst/>
          </a:prstGeom>
          <a:noFill/>
          <a:ln>
            <a:noFill/>
          </a:ln>
        </p:spPr>
        <p:txBody>
          <a:bodyPr spcFirstLastPara="1" wrap="square" lIns="96600" tIns="48300" rIns="96600" bIns="48300" anchor="t" anchorCtr="0">
            <a:noAutofit/>
          </a:bodyPr>
          <a:lstStyle/>
          <a:p>
            <a:pPr marL="0" lvl="0" indent="0" algn="l" rtl="0">
              <a:spcBef>
                <a:spcPts val="0"/>
              </a:spcBef>
              <a:spcAft>
                <a:spcPts val="0"/>
              </a:spcAft>
              <a:buNone/>
            </a:pPr>
            <a:r>
              <a:rPr lang="ja-JP" altLang="en-US" dirty="0"/>
              <a:t>食育クイズ第４問です。</a:t>
            </a:r>
          </a:p>
          <a:p>
            <a:pPr marL="0" lvl="0" indent="0" algn="l" rtl="0">
              <a:spcBef>
                <a:spcPts val="0"/>
              </a:spcBef>
              <a:spcAft>
                <a:spcPts val="0"/>
              </a:spcAft>
              <a:buNone/>
            </a:pPr>
            <a:r>
              <a:rPr lang="ja-JP" altLang="en-US" dirty="0"/>
              <a:t>冬至に食べると運気が上がるとされている食べ物はどれでしょうか？</a:t>
            </a:r>
          </a:p>
          <a:p>
            <a:pPr marL="0" lvl="0" indent="0" algn="l" rtl="0">
              <a:spcBef>
                <a:spcPts val="0"/>
              </a:spcBef>
              <a:spcAft>
                <a:spcPts val="0"/>
              </a:spcAft>
              <a:buNone/>
            </a:pPr>
            <a:r>
              <a:rPr lang="ja-JP" altLang="en-US" dirty="0"/>
              <a:t>１．にんじん</a:t>
            </a:r>
          </a:p>
          <a:p>
            <a:pPr marL="0" lvl="0" indent="0" algn="l" rtl="0">
              <a:spcBef>
                <a:spcPts val="0"/>
              </a:spcBef>
              <a:spcAft>
                <a:spcPts val="0"/>
              </a:spcAft>
              <a:buNone/>
            </a:pPr>
            <a:r>
              <a:rPr lang="ja-JP" altLang="en-US" dirty="0"/>
              <a:t>２．たい</a:t>
            </a:r>
            <a:endParaRPr lang="en-US" altLang="ja-JP" dirty="0"/>
          </a:p>
          <a:p>
            <a:pPr marL="0" lvl="0" indent="0" algn="l" rtl="0">
              <a:spcBef>
                <a:spcPts val="0"/>
              </a:spcBef>
              <a:spcAft>
                <a:spcPts val="0"/>
              </a:spcAft>
              <a:buNone/>
            </a:pPr>
            <a:r>
              <a:rPr lang="ja-JP" altLang="en-US" dirty="0"/>
              <a:t>３．さといも</a:t>
            </a:r>
          </a:p>
          <a:p>
            <a:pPr marL="0" lvl="0" indent="0" algn="l" rtl="0">
              <a:spcBef>
                <a:spcPts val="0"/>
              </a:spcBef>
              <a:spcAft>
                <a:spcPts val="0"/>
              </a:spcAft>
              <a:buNone/>
            </a:pPr>
            <a:endParaRPr lang="ja-JP" altLang="en-US" dirty="0"/>
          </a:p>
          <a:p>
            <a:pPr marL="0" lvl="0" indent="0" algn="l" rtl="0">
              <a:spcBef>
                <a:spcPts val="0"/>
              </a:spcBef>
              <a:spcAft>
                <a:spcPts val="0"/>
              </a:spcAft>
              <a:buNone/>
            </a:pPr>
            <a:r>
              <a:rPr lang="ja-JP" altLang="en-US" dirty="0"/>
              <a:t>答えは３のさといもです。</a:t>
            </a:r>
          </a:p>
        </p:txBody>
      </p:sp>
      <p:sp>
        <p:nvSpPr>
          <p:cNvPr id="1232" name="Google Shape;95;p2:notes"/>
          <p:cNvSpPr txBox="1">
            <a:spLocks noGrp="1"/>
          </p:cNvSpPr>
          <p:nvPr>
            <p:ph type="sldNum" idx="12"/>
          </p:nvPr>
        </p:nvSpPr>
        <p:spPr>
          <a:xfrm>
            <a:off x="3901698" y="9516039"/>
            <a:ext cx="2984871" cy="502674"/>
          </a:xfrm>
          <a:prstGeom prst="rect">
            <a:avLst/>
          </a:prstGeom>
          <a:noFill/>
          <a:ln>
            <a:noFill/>
          </a:ln>
        </p:spPr>
        <p:txBody>
          <a:bodyPr spcFirstLastPara="1" wrap="square" lIns="96600" tIns="48300" rIns="96600" bIns="48300" anchor="b" anchorCtr="0">
            <a:noAutofit/>
          </a:bodyPr>
          <a:lstStyle/>
          <a:p>
            <a:pPr marL="0" marR="0" lvl="0" indent="0" algn="r" rtl="0">
              <a:spcBef>
                <a:spcPts val="0"/>
              </a:spcBef>
              <a:spcAft>
                <a:spcPts val="0"/>
              </a:spcAft>
              <a:buNone/>
            </a:pPr>
            <a:fld id="{00000000-1234-1234-1234-123412341234}" type="slidenum">
              <a:rPr lang="en-US" altLang="ja-JP" sz="1300" b="0" i="0" u="none" strike="noStrike" cap="none">
                <a:solidFill>
                  <a:srgbClr val="000000"/>
                </a:solidFill>
                <a:latin typeface="Calibri"/>
                <a:ea typeface="Calibri"/>
                <a:cs typeface="Calibri"/>
                <a:sym typeface="Calibri"/>
              </a:rPr>
              <a:t>9</a:t>
            </a:fld>
            <a:endParaRPr sz="13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274145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
        <p:cNvGrpSpPr/>
        <p:nvPr/>
      </p:nvGrpSpPr>
      <p:grpSpPr>
        <a:xfrm>
          <a:off x="0" y="0"/>
          <a:ext cx="0" cy="0"/>
          <a:chOff x="0" y="0"/>
          <a:chExt cx="0" cy="0"/>
        </a:xfrm>
      </p:grpSpPr>
      <p:sp>
        <p:nvSpPr>
          <p:cNvPr id="1031" name="Google Shape;16;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2" name="Google Shape;17;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33"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4"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5"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10;縦書きテキスト" type="vertTx">
  <p:cSld name="VERTICAL_TEXT">
    <p:spTree>
      <p:nvGrpSpPr>
        <p:cNvPr id="1" name=""/>
        <p:cNvGrpSpPr/>
        <p:nvPr/>
      </p:nvGrpSpPr>
      <p:grpSpPr>
        <a:xfrm>
          <a:off x="0" y="0"/>
          <a:ext cx="0" cy="0"/>
          <a:chOff x="0" y="0"/>
          <a:chExt cx="0" cy="0"/>
        </a:xfrm>
      </p:grpSpPr>
      <p:sp>
        <p:nvSpPr>
          <p:cNvPr id="1088"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9"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0"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1"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2"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
        <p:cNvGrpSpPr/>
        <p:nvPr/>
      </p:nvGrpSpPr>
      <p:grpSpPr>
        <a:xfrm>
          <a:off x="0" y="0"/>
          <a:ext cx="0" cy="0"/>
          <a:chOff x="0" y="0"/>
          <a:chExt cx="0" cy="0"/>
        </a:xfrm>
      </p:grpSpPr>
      <p:sp>
        <p:nvSpPr>
          <p:cNvPr id="1094"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5"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6"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7"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8"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
        <p:cNvGrpSpPr/>
        <p:nvPr/>
      </p:nvGrpSpPr>
      <p:grpSpPr>
        <a:xfrm>
          <a:off x="0" y="0"/>
          <a:ext cx="0" cy="0"/>
          <a:chOff x="0" y="0"/>
          <a:chExt cx="0" cy="0"/>
        </a:xfrm>
      </p:grpSpPr>
      <p:sp>
        <p:nvSpPr>
          <p:cNvPr id="1037" name="Google Shape;22;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8" name="Google Shape;23;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9" name="Google Shape;2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0" name="Google Shape;2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1" name="Google Shape;2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
        <p:cNvGrpSpPr/>
        <p:nvPr/>
      </p:nvGrpSpPr>
      <p:grpSpPr>
        <a:xfrm>
          <a:off x="0" y="0"/>
          <a:ext cx="0" cy="0"/>
          <a:chOff x="0" y="0"/>
          <a:chExt cx="0" cy="0"/>
        </a:xfrm>
      </p:grpSpPr>
      <p:sp>
        <p:nvSpPr>
          <p:cNvPr id="1043" name="Google Shape;28;p1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4" name="Google Shape;29;p1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45" name="Google Shape;3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6" name="Google Shape;3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7" name="Google Shape;3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
        <p:cNvGrpSpPr/>
        <p:nvPr/>
      </p:nvGrpSpPr>
      <p:grpSpPr>
        <a:xfrm>
          <a:off x="0" y="0"/>
          <a:ext cx="0" cy="0"/>
          <a:chOff x="0" y="0"/>
          <a:chExt cx="0" cy="0"/>
        </a:xfrm>
      </p:grpSpPr>
      <p:sp>
        <p:nvSpPr>
          <p:cNvPr id="1049" name="Google Shape;34;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0"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1"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2" name="Google Shape;3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3" name="Google Shape;3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4" name="Google Shape;3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
        <p:cNvGrpSpPr/>
        <p:nvPr/>
      </p:nvGrpSpPr>
      <p:grpSpPr>
        <a:xfrm>
          <a:off x="0" y="0"/>
          <a:ext cx="0" cy="0"/>
          <a:chOff x="0" y="0"/>
          <a:chExt cx="0" cy="0"/>
        </a:xfrm>
      </p:grpSpPr>
      <p:sp>
        <p:nvSpPr>
          <p:cNvPr id="1056" name="Google Shape;41;p1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7" name="Google Shape;42;p1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58" name="Google Shape;43;p1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9" name="Google Shape;44;p1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60" name="Google Shape;45;p1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1" name="Google Shape;4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2" name="Google Shape;4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3" name="Google Shape;4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
        <p:cNvGrpSpPr/>
        <p:nvPr/>
      </p:nvGrpSpPr>
      <p:grpSpPr>
        <a:xfrm>
          <a:off x="0" y="0"/>
          <a:ext cx="0" cy="0"/>
          <a:chOff x="0" y="0"/>
          <a:chExt cx="0" cy="0"/>
        </a:xfrm>
      </p:grpSpPr>
      <p:sp>
        <p:nvSpPr>
          <p:cNvPr id="1065"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6"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7"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8"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
        <p:cNvGrpSpPr/>
        <p:nvPr/>
      </p:nvGrpSpPr>
      <p:grpSpPr>
        <a:xfrm>
          <a:off x="0" y="0"/>
          <a:ext cx="0" cy="0"/>
          <a:chOff x="0" y="0"/>
          <a:chExt cx="0" cy="0"/>
        </a:xfrm>
      </p:grpSpPr>
      <p:sp>
        <p:nvSpPr>
          <p:cNvPr id="1070"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1"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2"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10;コンテンツ" type="objTx">
  <p:cSld name="OBJECT_WITH_CAPTION_TEXT">
    <p:spTree>
      <p:nvGrpSpPr>
        <p:cNvPr id="1" name=""/>
        <p:cNvGrpSpPr/>
        <p:nvPr/>
      </p:nvGrpSpPr>
      <p:grpSpPr>
        <a:xfrm>
          <a:off x="0" y="0"/>
          <a:ext cx="0" cy="0"/>
          <a:chOff x="0" y="0"/>
          <a:chExt cx="0" cy="0"/>
        </a:xfrm>
      </p:grpSpPr>
      <p:sp>
        <p:nvSpPr>
          <p:cNvPr id="1074"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5"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76"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77"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8"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9"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
        <p:cNvGrpSpPr/>
        <p:nvPr/>
      </p:nvGrpSpPr>
      <p:grpSpPr>
        <a:xfrm>
          <a:off x="0" y="0"/>
          <a:ext cx="0" cy="0"/>
          <a:chOff x="0" y="0"/>
          <a:chExt cx="0" cy="0"/>
        </a:xfrm>
      </p:grpSpPr>
      <p:sp>
        <p:nvSpPr>
          <p:cNvPr id="1081"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2" name="Google Shape;67;p23"/>
          <p:cNvSpPr>
            <a:spLocks noGrp="1"/>
          </p:cNvSpPr>
          <p:nvPr>
            <p:ph type="pic" idx="2"/>
          </p:nvPr>
        </p:nvSpPr>
        <p:spPr>
          <a:xfrm>
            <a:off x="5183188" y="987425"/>
            <a:ext cx="6172200" cy="4873625"/>
          </a:xfrm>
          <a:prstGeom prst="rect">
            <a:avLst/>
          </a:prstGeom>
          <a:noFill/>
          <a:ln>
            <a:noFill/>
          </a:ln>
        </p:spPr>
      </p:sp>
      <p:sp>
        <p:nvSpPr>
          <p:cNvPr id="1083"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84"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5"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6"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25"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26"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027"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8"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29"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37.png"/><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1.png"/><Relationship Id="rId10" Type="http://schemas.openxmlformats.org/officeDocument/2006/relationships/image" Target="../media/image39.png"/><Relationship Id="rId4" Type="http://schemas.openxmlformats.org/officeDocument/2006/relationships/notesSlide" Target="../notesSlides/notesSlide10.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p3"/><Relationship Id="rId7" Type="http://schemas.openxmlformats.org/officeDocument/2006/relationships/notesSlide" Target="../notesSlides/notesSlide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2.xml"/><Relationship Id="rId11" Type="http://schemas.openxmlformats.org/officeDocument/2006/relationships/image" Target="../media/image1.png"/><Relationship Id="rId5" Type="http://schemas.openxmlformats.org/officeDocument/2006/relationships/audio" Target="../media/media4.mp3"/><Relationship Id="rId10" Type="http://schemas.openxmlformats.org/officeDocument/2006/relationships/image" Target="../media/image6.png"/><Relationship Id="rId4" Type="http://schemas.microsoft.com/office/2007/relationships/media" Target="../media/media4.mp3"/><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microsoft.com/office/2007/relationships/media" Target="../media/media2.mp3"/><Relationship Id="rId16"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1.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6.mp3"/><Relationship Id="rId7" Type="http://schemas.openxmlformats.org/officeDocument/2006/relationships/image" Target="../media/image22.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6.mp3"/></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28.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1.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8.mp3"/><Relationship Id="rId7" Type="http://schemas.openxmlformats.org/officeDocument/2006/relationships/image" Target="../media/image29.pn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notesSlide" Target="../notesSlides/notesSlide7.xml"/><Relationship Id="rId5" Type="http://schemas.openxmlformats.org/officeDocument/2006/relationships/slideLayout" Target="../slideLayouts/slideLayout2.xml"/><Relationship Id="rId10" Type="http://schemas.openxmlformats.org/officeDocument/2006/relationships/image" Target="../media/image1.png"/><Relationship Id="rId4" Type="http://schemas.openxmlformats.org/officeDocument/2006/relationships/audio" Target="../media/media8.mp3"/><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31.pn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microsoft.com/office/2007/relationships/media" Target="../media/media10.mp3"/><Relationship Id="rId7" Type="http://schemas.openxmlformats.org/officeDocument/2006/relationships/image" Target="../media/image32.png"/><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notesSlide" Target="../notesSlides/notesSlide9.xml"/><Relationship Id="rId11" Type="http://schemas.openxmlformats.org/officeDocument/2006/relationships/image" Target="../media/image35.png"/><Relationship Id="rId5" Type="http://schemas.openxmlformats.org/officeDocument/2006/relationships/slideLayout" Target="../slideLayouts/slideLayout2.xml"/><Relationship Id="rId10" Type="http://schemas.openxmlformats.org/officeDocument/2006/relationships/image" Target="../media/image1.png"/><Relationship Id="rId4" Type="http://schemas.microsoft.com/office/2007/relationships/media" Target="../media/media11.mp3"/><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 name="Google Shape;89;p1"/>
          <p:cNvSpPr txBox="1">
            <a:spLocks noGrp="1"/>
          </p:cNvSpPr>
          <p:nvPr>
            <p:ph type="ctrTitle"/>
          </p:nvPr>
        </p:nvSpPr>
        <p:spPr>
          <a:xfrm>
            <a:off x="-334627" y="329395"/>
            <a:ext cx="12873789" cy="271398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2060"/>
              </a:buClr>
              <a:buSzPts val="8000"/>
              <a:buFont typeface="Arial"/>
              <a:buNone/>
            </a:pPr>
            <a:r>
              <a:rPr lang="ja-JP" sz="7200" dirty="0">
                <a:solidFill>
                  <a:srgbClr val="002060"/>
                </a:solidFill>
                <a:latin typeface="UD デジタル 教科書体 NK-R" panose="02020400000000000000" pitchFamily="18" charset="-128"/>
                <a:ea typeface="UD デジタル 教科書体 NK-R" panose="02020400000000000000" pitchFamily="18" charset="-128"/>
                <a:sym typeface="Arial"/>
              </a:rPr>
              <a:t>食育クイズ</a:t>
            </a:r>
            <a:br>
              <a:rPr lang="en-US" altLang="ja-JP" sz="1400" dirty="0">
                <a:solidFill>
                  <a:srgbClr val="002060"/>
                </a:solidFill>
                <a:latin typeface="UD デジタル 教科書体 NK-R" panose="02020400000000000000" pitchFamily="18" charset="-128"/>
                <a:ea typeface="UD デジタル 教科書体 NK-R" panose="02020400000000000000" pitchFamily="18" charset="-128"/>
              </a:rPr>
            </a:br>
            <a:br>
              <a:rPr lang="en-US" altLang="ja-JP" sz="1400" dirty="0">
                <a:solidFill>
                  <a:srgbClr val="002060"/>
                </a:solidFill>
                <a:latin typeface="UD デジタル 教科書体 NK-R" panose="02020400000000000000" pitchFamily="18" charset="-128"/>
                <a:ea typeface="UD デジタル 教科書体 NK-R" panose="02020400000000000000" pitchFamily="18" charset="-128"/>
              </a:rPr>
            </a:br>
            <a:r>
              <a:rPr lang="ja-JP" sz="7200" dirty="0">
                <a:solidFill>
                  <a:srgbClr val="002060"/>
                </a:solidFill>
                <a:latin typeface="UD デジタル 教科書体 NK-R" panose="02020400000000000000" pitchFamily="18" charset="-128"/>
                <a:ea typeface="UD デジタル 教科書体 NK-R" panose="02020400000000000000" pitchFamily="18" charset="-128"/>
                <a:sym typeface="Arial"/>
              </a:rPr>
              <a:t>（</a:t>
            </a:r>
            <a:r>
              <a:rPr lang="ja-JP" altLang="en-US" sz="7200" dirty="0">
                <a:solidFill>
                  <a:srgbClr val="002060"/>
                </a:solidFill>
                <a:latin typeface="UD デジタル 教科書体 NK-R" panose="02020400000000000000" pitchFamily="18" charset="-128"/>
                <a:ea typeface="UD デジタル 教科書体 NK-R" panose="02020400000000000000" pitchFamily="18" charset="-128"/>
              </a:rPr>
              <a:t>冬の食事</a:t>
            </a:r>
            <a:r>
              <a:rPr lang="ja-JP" sz="7200" dirty="0">
                <a:solidFill>
                  <a:srgbClr val="002060"/>
                </a:solidFill>
                <a:latin typeface="UD デジタル 教科書体 NK-R" panose="02020400000000000000" pitchFamily="18" charset="-128"/>
                <a:ea typeface="UD デジタル 教科書体 NK-R" panose="02020400000000000000" pitchFamily="18" charset="-128"/>
                <a:sym typeface="Arial"/>
              </a:rPr>
              <a:t>編）</a:t>
            </a:r>
            <a:endParaRPr sz="7200" dirty="0">
              <a:solidFill>
                <a:srgbClr val="002060"/>
              </a:solidFill>
              <a:latin typeface="UD デジタル 教科書体 NK-R" panose="02020400000000000000" pitchFamily="18" charset="-128"/>
              <a:ea typeface="UD デジタル 教科書体 NK-R" panose="02020400000000000000" pitchFamily="18" charset="-128"/>
              <a:sym typeface="Arial"/>
            </a:endParaRPr>
          </a:p>
        </p:txBody>
      </p:sp>
      <p:sp>
        <p:nvSpPr>
          <p:cNvPr id="1108" name="Google Shape;90;p1"/>
          <p:cNvSpPr txBox="1">
            <a:spLocks noGrp="1"/>
          </p:cNvSpPr>
          <p:nvPr>
            <p:ph type="subTitle" idx="1"/>
          </p:nvPr>
        </p:nvSpPr>
        <p:spPr>
          <a:xfrm>
            <a:off x="661043" y="3242490"/>
            <a:ext cx="11206104" cy="293364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5400"/>
              <a:buNone/>
            </a:pPr>
            <a:r>
              <a:rPr lang="ja-JP" sz="5400" dirty="0">
                <a:latin typeface="UD デジタル 教科書体 NK-R" panose="02020400000000000000" pitchFamily="18" charset="-128"/>
                <a:ea typeface="UD デジタル 教科書体 NK-R" panose="02020400000000000000" pitchFamily="18" charset="-128"/>
                <a:sym typeface="Arial"/>
              </a:rPr>
              <a:t>～みんなでクイズに挑戦しよう！～</a:t>
            </a:r>
            <a:endParaRPr sz="5400" dirty="0">
              <a:latin typeface="UD デジタル 教科書体 NK-R" panose="02020400000000000000" pitchFamily="18" charset="-128"/>
              <a:ea typeface="UD デジタル 教科書体 NK-R" panose="02020400000000000000" pitchFamily="18" charset="-128"/>
            </a:endParaRPr>
          </a:p>
        </p:txBody>
      </p:sp>
      <p:sp>
        <p:nvSpPr>
          <p:cNvPr id="1109" name="Google Shape;106;p2"/>
          <p:cNvSpPr txBox="1"/>
          <p:nvPr/>
        </p:nvSpPr>
        <p:spPr>
          <a:xfrm>
            <a:off x="3981460" y="430005"/>
            <a:ext cx="1903243" cy="460732"/>
          </a:xfrm>
          <a:prstGeom prst="rect">
            <a:avLst/>
          </a:prstGeom>
          <a:noFill/>
          <a:ln>
            <a:noFill/>
          </a:ln>
        </p:spPr>
        <p:txBody>
          <a:bodyPr spcFirstLastPara="1" wrap="square" lIns="91425" tIns="45700" rIns="91425" bIns="45700" anchor="t" anchorCtr="0">
            <a:spAutoFit/>
          </a:bodyPr>
          <a:lstStyle/>
          <a:p>
            <a:pPr lvl="0" algn="ctr"/>
            <a:r>
              <a:rPr lang="ja-JP" altLang="en-US" sz="2400" dirty="0">
                <a:latin typeface="UD デジタル 教科書体 NK-R" panose="02020400000000000000" pitchFamily="18" charset="-128"/>
                <a:ea typeface="UD デジタル 教科書体 NK-R" panose="02020400000000000000" pitchFamily="18" charset="-128"/>
                <a:cs typeface="+mn-lt"/>
                <a:sym typeface="Calibri"/>
              </a:rPr>
              <a:t>しょくいく</a:t>
            </a:r>
            <a:endParaRPr dirty="0">
              <a:latin typeface="UD デジタル 教科書体 NK-R" panose="02020400000000000000" pitchFamily="18" charset="-128"/>
              <a:ea typeface="UD デジタル 教科書体 NK-R" panose="02020400000000000000" pitchFamily="18" charset="-128"/>
            </a:endParaRPr>
          </a:p>
        </p:txBody>
      </p:sp>
      <p:sp>
        <p:nvSpPr>
          <p:cNvPr id="1110" name="Google Shape;106;p2"/>
          <p:cNvSpPr txBox="1"/>
          <p:nvPr/>
        </p:nvSpPr>
        <p:spPr>
          <a:xfrm>
            <a:off x="6806053" y="2918868"/>
            <a:ext cx="1776481" cy="460732"/>
          </a:xfrm>
          <a:prstGeom prst="rect">
            <a:avLst/>
          </a:prstGeom>
          <a:noFill/>
          <a:ln>
            <a:noFill/>
          </a:ln>
        </p:spPr>
        <p:txBody>
          <a:bodyPr spcFirstLastPara="1" wrap="square" lIns="91425" tIns="45700" rIns="91425" bIns="45700" anchor="t" anchorCtr="0">
            <a:spAutoFit/>
          </a:bodyPr>
          <a:lstStyle/>
          <a:p>
            <a:pPr lvl="0" algn="ctr"/>
            <a:r>
              <a:rPr lang="ja-JP" altLang="en-US" sz="2400" dirty="0">
                <a:latin typeface="UD デジタル 教科書体 NK-R" panose="02020400000000000000" pitchFamily="18" charset="-128"/>
                <a:ea typeface="UD デジタル 教科書体 NK-R" panose="02020400000000000000" pitchFamily="18" charset="-128"/>
                <a:cs typeface="Calibri"/>
                <a:sym typeface="Calibri"/>
              </a:rPr>
              <a:t>ちょうせん</a:t>
            </a:r>
            <a:endParaRPr dirty="0">
              <a:latin typeface="UD デジタル 教科書体 NK-R" panose="02020400000000000000" pitchFamily="18" charset="-128"/>
              <a:ea typeface="UD デジタル 教科書体 NK-R" panose="02020400000000000000" pitchFamily="18" charset="-128"/>
            </a:endParaRPr>
          </a:p>
        </p:txBody>
      </p:sp>
      <p:sp>
        <p:nvSpPr>
          <p:cNvPr id="1111" name="Google Shape;106;p2"/>
          <p:cNvSpPr txBox="1"/>
          <p:nvPr/>
        </p:nvSpPr>
        <p:spPr>
          <a:xfrm>
            <a:off x="3454873" y="1632280"/>
            <a:ext cx="1732499" cy="460732"/>
          </a:xfrm>
          <a:prstGeom prst="rect">
            <a:avLst/>
          </a:prstGeom>
          <a:noFill/>
          <a:ln>
            <a:noFill/>
          </a:ln>
        </p:spPr>
        <p:txBody>
          <a:bodyPr spcFirstLastPara="1" wrap="square" lIns="91425" tIns="45700" rIns="91425" bIns="45700" anchor="t" anchorCtr="0">
            <a:spAutoFit/>
          </a:bodyPr>
          <a:lstStyle/>
          <a:p>
            <a:pPr lvl="0" algn="ctr"/>
            <a:r>
              <a:rPr lang="ja-JP" altLang="en-US" sz="2400" dirty="0">
                <a:latin typeface="UD デジタル 教科書体 NK-R" panose="02020400000000000000" pitchFamily="18" charset="-128"/>
                <a:ea typeface="UD デジタル 教科書体 NK-R" panose="02020400000000000000" pitchFamily="18" charset="-128"/>
              </a:rPr>
              <a:t>ふゆ</a:t>
            </a:r>
            <a:endParaRPr sz="2400" dirty="0">
              <a:latin typeface="UD デジタル 教科書体 NK-R" panose="02020400000000000000" pitchFamily="18" charset="-128"/>
              <a:ea typeface="UD デジタル 教科書体 NK-R" panose="02020400000000000000" pitchFamily="18" charset="-128"/>
            </a:endParaRPr>
          </a:p>
        </p:txBody>
      </p:sp>
      <p:sp>
        <p:nvSpPr>
          <p:cNvPr id="1112" name="Google Shape;106;p2"/>
          <p:cNvSpPr txBox="1"/>
          <p:nvPr/>
        </p:nvSpPr>
        <p:spPr>
          <a:xfrm>
            <a:off x="6118086" y="1632280"/>
            <a:ext cx="1776481" cy="461624"/>
          </a:xfrm>
          <a:prstGeom prst="rect">
            <a:avLst/>
          </a:prstGeom>
          <a:noFill/>
          <a:ln>
            <a:noFill/>
          </a:ln>
        </p:spPr>
        <p:txBody>
          <a:bodyPr spcFirstLastPara="1" wrap="square" lIns="91425" tIns="45700" rIns="91425" bIns="45700" anchor="t" anchorCtr="0">
            <a:spAutoFit/>
          </a:bodyPr>
          <a:lstStyle/>
          <a:p>
            <a:pPr lvl="0" algn="ctr"/>
            <a:r>
              <a:rPr lang="ja-JP" altLang="en-US" sz="2400" dirty="0">
                <a:latin typeface="UD デジタル 教科書体 NK-R" panose="02020400000000000000" pitchFamily="18" charset="-128"/>
                <a:ea typeface="UD デジタル 教科書体 NK-R" panose="02020400000000000000" pitchFamily="18" charset="-128"/>
              </a:rPr>
              <a:t>しょくじへん</a:t>
            </a:r>
            <a:endParaRPr sz="2400" dirty="0">
              <a:latin typeface="UD デジタル 教科書体 NK-R" panose="02020400000000000000" pitchFamily="18" charset="-128"/>
              <a:ea typeface="UD デジタル 教科書体 NK-R" panose="02020400000000000000" pitchFamily="18" charset="-128"/>
            </a:endParaRPr>
          </a:p>
        </p:txBody>
      </p:sp>
      <p:pic>
        <p:nvPicPr>
          <p:cNvPr id="1113" name="42884337648518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78750" y="6353990"/>
            <a:ext cx="487363" cy="487363"/>
          </a:xfrm>
          <a:prstGeom prst="rect">
            <a:avLst/>
          </a:prstGeom>
        </p:spPr>
      </p:pic>
      <p:sp>
        <p:nvSpPr>
          <p:cNvPr id="1114" name="テキスト ボックス 2"/>
          <p:cNvSpPr txBox="1"/>
          <p:nvPr/>
        </p:nvSpPr>
        <p:spPr>
          <a:xfrm>
            <a:off x="8886816" y="5890678"/>
            <a:ext cx="2791933" cy="707886"/>
          </a:xfrm>
          <a:prstGeom prst="rect">
            <a:avLst/>
          </a:prstGeom>
          <a:noFill/>
        </p:spPr>
        <p:txBody>
          <a:bodyPr wrap="square" rtlCol="0">
            <a:spAutoFit/>
          </a:bodyPr>
          <a:lstStyle/>
          <a:p>
            <a:r>
              <a:rPr kumimoji="1" lang="ja-JP" altLang="en-US" sz="2000" dirty="0">
                <a:latin typeface="UD デジタル 教科書体 NK-R" panose="02020400000000000000" pitchFamily="18" charset="-128"/>
                <a:ea typeface="UD デジタル 教科書体 NK-R" panose="02020400000000000000" pitchFamily="18" charset="-128"/>
              </a:rPr>
              <a:t>絵：いらすとや</a:t>
            </a:r>
            <a:endParaRPr kumimoji="1" lang="en-US" altLang="ja-JP" sz="2000" dirty="0">
              <a:latin typeface="UD デジタル 教科書体 NK-R" panose="02020400000000000000" pitchFamily="18" charset="-128"/>
              <a:ea typeface="UD デジタル 教科書体 NK-R" panose="02020400000000000000" pitchFamily="18" charset="-128"/>
            </a:endParaRPr>
          </a:p>
          <a:p>
            <a:r>
              <a:rPr kumimoji="1" lang="ja-JP" altLang="en-US" sz="2000" dirty="0">
                <a:latin typeface="UD デジタル 教科書体 NK-R" panose="02020400000000000000" pitchFamily="18" charset="-128"/>
                <a:ea typeface="UD デジタル 教科書体 NK-R" panose="02020400000000000000" pitchFamily="18" charset="-128"/>
              </a:rPr>
              <a:t>ナレーション：🄫音読さん</a:t>
            </a:r>
            <a:endParaRPr kumimoji="1" lang="en-US" altLang="ja-JP" sz="2000" dirty="0">
              <a:latin typeface="UD デジタル 教科書体 NK-R" panose="02020400000000000000" pitchFamily="18" charset="-128"/>
              <a:ea typeface="UD デジタル 教科書体 NK-R" panose="02020400000000000000" pitchFamily="18" charset="-128"/>
            </a:endParaRPr>
          </a:p>
        </p:txBody>
      </p:sp>
      <p:grpSp>
        <p:nvGrpSpPr>
          <p:cNvPr id="1115" name="グループ 315"/>
          <p:cNvGrpSpPr>
            <a:grpSpLocks noChangeAspect="1"/>
          </p:cNvGrpSpPr>
          <p:nvPr/>
        </p:nvGrpSpPr>
        <p:grpSpPr>
          <a:xfrm>
            <a:off x="4629534" y="3947302"/>
            <a:ext cx="2932932" cy="2747518"/>
            <a:chOff x="4714817" y="3620091"/>
            <a:chExt cx="3481445" cy="3261355"/>
          </a:xfrm>
        </p:grpSpPr>
        <p:pic>
          <p:nvPicPr>
            <p:cNvPr id="1116" name="図 5" descr="レゴのキャラクター_x000a__x000a_中程度の精度で自動的に生成された説明"/>
            <p:cNvPicPr>
              <a:picLocks noChangeAspect="1"/>
            </p:cNvPicPr>
            <p:nvPr/>
          </p:nvPicPr>
          <p:blipFill>
            <a:blip r:embed="rId6"/>
            <a:stretch>
              <a:fillRect/>
            </a:stretch>
          </p:blipFill>
          <p:spPr>
            <a:xfrm>
              <a:off x="6202236" y="3625894"/>
              <a:ext cx="1994026" cy="3255552"/>
            </a:xfrm>
            <a:prstGeom prst="rect">
              <a:avLst/>
            </a:prstGeom>
          </p:spPr>
        </p:pic>
        <p:pic>
          <p:nvPicPr>
            <p:cNvPr id="1117" name="図 7" descr="おもちゃ, レゴ, 画面 が含まれている画像_x000a__x000a_自動的に生成された説明"/>
            <p:cNvPicPr>
              <a:picLocks noChangeAspect="1"/>
            </p:cNvPicPr>
            <p:nvPr/>
          </p:nvPicPr>
          <p:blipFill>
            <a:blip r:embed="rId7"/>
            <a:stretch>
              <a:fillRect/>
            </a:stretch>
          </p:blipFill>
          <p:spPr>
            <a:xfrm>
              <a:off x="4714817" y="3620091"/>
              <a:ext cx="1994026" cy="325555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08" fill="hold"/>
                                        <p:tgtEl>
                                          <p:spTgt spid="11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四角形 119"/>
          <p:cNvSpPr>
            <a:spLocks noGrp="1"/>
          </p:cNvSpPr>
          <p:nvPr>
            <p:ph type="title"/>
          </p:nvPr>
        </p:nvSpPr>
        <p:spPr>
          <a:xfrm>
            <a:off x="876445" y="299811"/>
            <a:ext cx="7064829" cy="1066800"/>
          </a:xfrm>
          <a:prstGeom prst="rect">
            <a:avLst/>
          </a:prstGeom>
        </p:spPr>
        <p:txBody>
          <a:bodyPr>
            <a:norm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名前に</a:t>
            </a:r>
            <a:r>
              <a:rPr kumimoji="1" lang="ja-JP" altLang="en-US" sz="4800" b="1" dirty="0">
                <a:latin typeface="UD デジタル 教科書体 NK-R" panose="02020400000000000000" pitchFamily="18" charset="-128"/>
                <a:ea typeface="UD デジタル 教科書体 NK-R" panose="02020400000000000000" pitchFamily="18" charset="-128"/>
              </a:rPr>
              <a:t>「ん」</a:t>
            </a:r>
            <a:r>
              <a:rPr kumimoji="1" lang="ja-JP" altLang="en-US" sz="3600" dirty="0">
                <a:latin typeface="UD デジタル 教科書体 NK-R" panose="02020400000000000000" pitchFamily="18" charset="-128"/>
                <a:ea typeface="UD デジタル 教科書体 NK-R" panose="02020400000000000000" pitchFamily="18" charset="-128"/>
              </a:rPr>
              <a:t>がつくものを食べる</a:t>
            </a:r>
          </a:p>
        </p:txBody>
      </p:sp>
      <p:pic>
        <p:nvPicPr>
          <p:cNvPr id="2" name="6529109114926156">
            <a:hlinkClick r:id="" action="ppaction://media"/>
            <a:extLst>
              <a:ext uri="{FF2B5EF4-FFF2-40B4-BE49-F238E27FC236}">
                <a16:creationId xmlns:a16="http://schemas.microsoft.com/office/drawing/2014/main" id="{F495B1CE-57BE-513A-6693-0C4A55DA9F62}"/>
              </a:ext>
            </a:extLst>
          </p:cNvPr>
          <p:cNvPicPr>
            <a:picLocks noChangeAspect="1"/>
          </p:cNvPicPr>
          <p:nvPr>
            <a:audioFile r:link="rId1"/>
            <p:extLst>
              <p:ext uri="{DAA4B4D4-6D71-4841-9C94-3DE7FCFB9230}">
                <p14:media xmlns:p14="http://schemas.microsoft.com/office/powerpoint/2010/main" r:embed="rId2">
                  <p14:trim st="2800"/>
                </p14:media>
              </p:ext>
            </p:extLst>
          </p:nvPr>
        </p:nvPicPr>
        <p:blipFill>
          <a:blip r:embed="rId5"/>
          <a:stretch>
            <a:fillRect/>
          </a:stretch>
        </p:blipFill>
        <p:spPr>
          <a:xfrm>
            <a:off x="11676634" y="6370637"/>
            <a:ext cx="487363" cy="487363"/>
          </a:xfrm>
          <a:prstGeom prst="rect">
            <a:avLst/>
          </a:prstGeom>
        </p:spPr>
      </p:pic>
      <p:grpSp>
        <p:nvGrpSpPr>
          <p:cNvPr id="11" name="グループ化 10">
            <a:extLst>
              <a:ext uri="{FF2B5EF4-FFF2-40B4-BE49-F238E27FC236}">
                <a16:creationId xmlns:a16="http://schemas.microsoft.com/office/drawing/2014/main" id="{2D72E1F1-8464-0503-84BD-C84E3570A8B5}"/>
              </a:ext>
            </a:extLst>
          </p:cNvPr>
          <p:cNvGrpSpPr/>
          <p:nvPr/>
        </p:nvGrpSpPr>
        <p:grpSpPr>
          <a:xfrm>
            <a:off x="402772" y="2287825"/>
            <a:ext cx="11386456" cy="3020228"/>
            <a:chOff x="402772" y="3063641"/>
            <a:chExt cx="11386456" cy="3020228"/>
          </a:xfrm>
        </p:grpSpPr>
        <p:pic>
          <p:nvPicPr>
            <p:cNvPr id="4" name="図 3">
              <a:extLst>
                <a:ext uri="{FF2B5EF4-FFF2-40B4-BE49-F238E27FC236}">
                  <a16:creationId xmlns:a16="http://schemas.microsoft.com/office/drawing/2014/main" id="{1F257DD0-B130-30FE-D2C5-E1AFF27E56CF}"/>
                </a:ext>
              </a:extLst>
            </p:cNvPr>
            <p:cNvPicPr>
              <a:picLocks noChangeAspect="1"/>
            </p:cNvPicPr>
            <p:nvPr/>
          </p:nvPicPr>
          <p:blipFill>
            <a:blip r:embed="rId6"/>
            <a:stretch>
              <a:fillRect/>
            </a:stretch>
          </p:blipFill>
          <p:spPr>
            <a:xfrm>
              <a:off x="402772" y="3258111"/>
              <a:ext cx="2596515" cy="2046514"/>
            </a:xfrm>
            <a:prstGeom prst="rect">
              <a:avLst/>
            </a:prstGeom>
          </p:spPr>
        </p:pic>
        <p:pic>
          <p:nvPicPr>
            <p:cNvPr id="5" name="図 4">
              <a:extLst>
                <a:ext uri="{FF2B5EF4-FFF2-40B4-BE49-F238E27FC236}">
                  <a16:creationId xmlns:a16="http://schemas.microsoft.com/office/drawing/2014/main" id="{376C66A4-BDF0-E3F3-B6F1-17EE80ADB4B7}"/>
                </a:ext>
              </a:extLst>
            </p:cNvPr>
            <p:cNvPicPr>
              <a:picLocks noChangeAspect="1"/>
            </p:cNvPicPr>
            <p:nvPr/>
          </p:nvPicPr>
          <p:blipFill>
            <a:blip r:embed="rId7"/>
            <a:stretch>
              <a:fillRect/>
            </a:stretch>
          </p:blipFill>
          <p:spPr>
            <a:xfrm>
              <a:off x="3510234" y="3063641"/>
              <a:ext cx="2348317" cy="2435453"/>
            </a:xfrm>
            <a:prstGeom prst="rect">
              <a:avLst/>
            </a:prstGeom>
          </p:spPr>
        </p:pic>
        <p:pic>
          <p:nvPicPr>
            <p:cNvPr id="1026" name="Picture 2">
              <a:extLst>
                <a:ext uri="{FF2B5EF4-FFF2-40B4-BE49-F238E27FC236}">
                  <a16:creationId xmlns:a16="http://schemas.microsoft.com/office/drawing/2014/main" id="{7E54BA17-CF4C-46CA-D882-012CDC9865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9498" y="3191433"/>
              <a:ext cx="2348317" cy="2179872"/>
            </a:xfrm>
            <a:prstGeom prst="rect">
              <a:avLst/>
            </a:prstGeom>
            <a:noFill/>
            <a:extLst>
              <a:ext uri="{909E8E84-426E-40DD-AFC4-6F175D3DCCD1}">
                <a14:hiddenFill xmlns:a14="http://schemas.microsoft.com/office/drawing/2010/main">
                  <a:solidFill>
                    <a:srgbClr val="FFFFFF"/>
                  </a:solidFill>
                </a14:hiddenFill>
              </a:ext>
            </a:extLst>
          </p:spPr>
        </p:pic>
        <p:pic>
          <p:nvPicPr>
            <p:cNvPr id="6" name="図 19" descr="暗い, スポーツゲーム が含まれている画像_x000a__x000a_自動的に生成された説明">
              <a:extLst>
                <a:ext uri="{FF2B5EF4-FFF2-40B4-BE49-F238E27FC236}">
                  <a16:creationId xmlns:a16="http://schemas.microsoft.com/office/drawing/2014/main" id="{6EF27E85-76B3-5404-DBBC-5282EAF72A07}"/>
                </a:ext>
              </a:extLst>
            </p:cNvPr>
            <p:cNvPicPr>
              <a:picLocks noChangeAspect="1"/>
            </p:cNvPicPr>
            <p:nvPr/>
          </p:nvPicPr>
          <p:blipFill>
            <a:blip r:embed="rId9"/>
            <a:stretch>
              <a:fillRect/>
            </a:stretch>
          </p:blipFill>
          <p:spPr>
            <a:xfrm>
              <a:off x="9134858" y="3191433"/>
              <a:ext cx="2654370" cy="2179872"/>
            </a:xfrm>
            <a:prstGeom prst="rect">
              <a:avLst/>
            </a:prstGeom>
          </p:spPr>
        </p:pic>
        <p:sp>
          <p:nvSpPr>
            <p:cNvPr id="7" name="テキスト ボックス 6">
              <a:extLst>
                <a:ext uri="{FF2B5EF4-FFF2-40B4-BE49-F238E27FC236}">
                  <a16:creationId xmlns:a16="http://schemas.microsoft.com/office/drawing/2014/main" id="{13F06F80-7CEE-2127-07E2-792CE183180B}"/>
                </a:ext>
              </a:extLst>
            </p:cNvPr>
            <p:cNvSpPr txBox="1"/>
            <p:nvPr/>
          </p:nvSpPr>
          <p:spPr>
            <a:xfrm>
              <a:off x="732200" y="5499094"/>
              <a:ext cx="1937657" cy="584775"/>
            </a:xfrm>
            <a:prstGeom prst="rect">
              <a:avLst/>
            </a:prstGeom>
            <a:noFill/>
          </p:spPr>
          <p:txBody>
            <a:bodyPr wrap="square" rtlCol="0">
              <a:spAutoFit/>
            </a:bodyPr>
            <a:lstStyle/>
            <a:p>
              <a:pPr algn="ctr"/>
              <a:r>
                <a:rPr kumimoji="1" lang="ja-JP" altLang="en-US" sz="3200" dirty="0">
                  <a:latin typeface="UD デジタル 教科書体 NK-R" panose="02020400000000000000" pitchFamily="18" charset="-128"/>
                  <a:ea typeface="UD デジタル 教科書体 NK-R" panose="02020400000000000000" pitchFamily="18" charset="-128"/>
                </a:rPr>
                <a:t>れ</a:t>
              </a:r>
              <a:r>
                <a:rPr kumimoji="1" lang="ja-JP" altLang="en-US" sz="3200" b="1" dirty="0">
                  <a:latin typeface="UD デジタル 教科書体 NK-R" panose="02020400000000000000" pitchFamily="18" charset="-128"/>
                  <a:ea typeface="UD デジタル 教科書体 NK-R" panose="02020400000000000000" pitchFamily="18" charset="-128"/>
                </a:rPr>
                <a:t>ん</a:t>
              </a:r>
              <a:r>
                <a:rPr kumimoji="1" lang="ja-JP" altLang="en-US" sz="3200" dirty="0">
                  <a:latin typeface="UD デジタル 教科書体 NK-R" panose="02020400000000000000" pitchFamily="18" charset="-128"/>
                  <a:ea typeface="UD デジタル 教科書体 NK-R" panose="02020400000000000000" pitchFamily="18" charset="-128"/>
                </a:rPr>
                <a:t>こ</a:t>
              </a:r>
              <a:r>
                <a:rPr kumimoji="1" lang="ja-JP" altLang="en-US" sz="3200" b="1" dirty="0">
                  <a:latin typeface="UD デジタル 教科書体 NK-R" panose="02020400000000000000" pitchFamily="18" charset="-128"/>
                  <a:ea typeface="UD デジタル 教科書体 NK-R" panose="02020400000000000000" pitchFamily="18" charset="-128"/>
                </a:rPr>
                <a:t>ん</a:t>
              </a:r>
              <a:endParaRPr kumimoji="1" lang="en-US" altLang="ja-JP" sz="3200" b="1"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a:extLst>
                <a:ext uri="{FF2B5EF4-FFF2-40B4-BE49-F238E27FC236}">
                  <a16:creationId xmlns:a16="http://schemas.microsoft.com/office/drawing/2014/main" id="{7BC52320-BE32-9998-5264-53F5FC9BCDCD}"/>
                </a:ext>
              </a:extLst>
            </p:cNvPr>
            <p:cNvSpPr txBox="1"/>
            <p:nvPr/>
          </p:nvSpPr>
          <p:spPr>
            <a:xfrm>
              <a:off x="3715563" y="5499094"/>
              <a:ext cx="1937657" cy="584775"/>
            </a:xfrm>
            <a:prstGeom prst="rect">
              <a:avLst/>
            </a:prstGeom>
            <a:noFill/>
          </p:spPr>
          <p:txBody>
            <a:bodyPr wrap="square" rtlCol="0">
              <a:spAutoFit/>
            </a:bodyPr>
            <a:lstStyle/>
            <a:p>
              <a:pPr algn="ctr"/>
              <a:r>
                <a:rPr kumimoji="1" lang="ja-JP" altLang="en-US" sz="3200" dirty="0">
                  <a:latin typeface="UD デジタル 教科書体 NK-R" panose="02020400000000000000" pitchFamily="18" charset="-128"/>
                  <a:ea typeface="UD デジタル 教科書体 NK-R" panose="02020400000000000000" pitchFamily="18" charset="-128"/>
                </a:rPr>
                <a:t>ぎ</a:t>
              </a:r>
              <a:r>
                <a:rPr kumimoji="1" lang="ja-JP" altLang="en-US" sz="3200" b="1" dirty="0">
                  <a:latin typeface="UD デジタル 教科書体 NK-R" panose="02020400000000000000" pitchFamily="18" charset="-128"/>
                  <a:ea typeface="UD デジタル 教科書体 NK-R" panose="02020400000000000000" pitchFamily="18" charset="-128"/>
                </a:rPr>
                <a:t>ん</a:t>
              </a:r>
              <a:r>
                <a:rPr kumimoji="1" lang="ja-JP" altLang="en-US" sz="3200" dirty="0">
                  <a:latin typeface="UD デジタル 教科書体 NK-R" panose="02020400000000000000" pitchFamily="18" charset="-128"/>
                  <a:ea typeface="UD デジタル 教科書体 NK-R" panose="02020400000000000000" pitchFamily="18" charset="-128"/>
                </a:rPr>
                <a:t>な</a:t>
              </a:r>
              <a:r>
                <a:rPr kumimoji="1" lang="ja-JP" altLang="en-US" sz="3200" b="1" dirty="0">
                  <a:latin typeface="UD デジタル 教科書体 NK-R" panose="02020400000000000000" pitchFamily="18" charset="-128"/>
                  <a:ea typeface="UD デジタル 教科書体 NK-R" panose="02020400000000000000" pitchFamily="18" charset="-128"/>
                </a:rPr>
                <a:t>ん</a:t>
              </a:r>
              <a:endParaRPr kumimoji="1" lang="en-US" altLang="ja-JP" sz="3200" b="1" dirty="0">
                <a:latin typeface="UD デジタル 教科書体 NK-R" panose="02020400000000000000" pitchFamily="18" charset="-128"/>
                <a:ea typeface="UD デジタル 教科書体 NK-R" panose="02020400000000000000" pitchFamily="18" charset="-128"/>
              </a:endParaRPr>
            </a:p>
          </p:txBody>
        </p:sp>
        <p:sp>
          <p:nvSpPr>
            <p:cNvPr id="9" name="テキスト ボックス 8">
              <a:extLst>
                <a:ext uri="{FF2B5EF4-FFF2-40B4-BE49-F238E27FC236}">
                  <a16:creationId xmlns:a16="http://schemas.microsoft.com/office/drawing/2014/main" id="{1F000697-114F-1A30-4047-C66BEE021D59}"/>
                </a:ext>
              </a:extLst>
            </p:cNvPr>
            <p:cNvSpPr txBox="1"/>
            <p:nvPr/>
          </p:nvSpPr>
          <p:spPr>
            <a:xfrm>
              <a:off x="6574827" y="5499091"/>
              <a:ext cx="1937657" cy="584775"/>
            </a:xfrm>
            <a:prstGeom prst="rect">
              <a:avLst/>
            </a:prstGeom>
            <a:noFill/>
          </p:spPr>
          <p:txBody>
            <a:bodyPr wrap="square" rtlCol="0">
              <a:spAutoFit/>
            </a:bodyPr>
            <a:lstStyle/>
            <a:p>
              <a:pPr algn="ctr"/>
              <a:r>
                <a:rPr kumimoji="1" lang="ja-JP" altLang="en-US" sz="3200" dirty="0">
                  <a:latin typeface="UD デジタル 教科書体 NK-R" panose="02020400000000000000" pitchFamily="18" charset="-128"/>
                  <a:ea typeface="UD デジタル 教科書体 NK-R" panose="02020400000000000000" pitchFamily="18" charset="-128"/>
                </a:rPr>
                <a:t>う</a:t>
              </a:r>
              <a:r>
                <a:rPr kumimoji="1" lang="ja-JP" altLang="en-US" sz="3200" b="1" dirty="0">
                  <a:latin typeface="UD デジタル 教科書体 NK-R" panose="02020400000000000000" pitchFamily="18" charset="-128"/>
                  <a:ea typeface="UD デジタル 教科書体 NK-R" panose="02020400000000000000" pitchFamily="18" charset="-128"/>
                </a:rPr>
                <a:t>ん</a:t>
              </a:r>
              <a:r>
                <a:rPr kumimoji="1" lang="ja-JP" altLang="en-US" sz="3200" dirty="0">
                  <a:latin typeface="UD デジタル 教科書体 NK-R" panose="02020400000000000000" pitchFamily="18" charset="-128"/>
                  <a:ea typeface="UD デジタル 教科書体 NK-R" panose="02020400000000000000" pitchFamily="18" charset="-128"/>
                </a:rPr>
                <a:t>ど</a:t>
              </a:r>
              <a:r>
                <a:rPr kumimoji="1" lang="ja-JP" altLang="en-US" sz="3200" b="1" dirty="0">
                  <a:latin typeface="UD デジタル 教科書体 NK-R" panose="02020400000000000000" pitchFamily="18" charset="-128"/>
                  <a:ea typeface="UD デジタル 教科書体 NK-R" panose="02020400000000000000" pitchFamily="18" charset="-128"/>
                </a:rPr>
                <a:t>ん</a:t>
              </a:r>
              <a:endParaRPr kumimoji="1" lang="en-US" altLang="ja-JP" sz="3200" b="1" dirty="0">
                <a:latin typeface="UD デジタル 教科書体 NK-R" panose="02020400000000000000" pitchFamily="18" charset="-128"/>
                <a:ea typeface="UD デジタル 教科書体 NK-R" panose="02020400000000000000" pitchFamily="18" charset="-128"/>
              </a:endParaRPr>
            </a:p>
          </p:txBody>
        </p:sp>
        <p:sp>
          <p:nvSpPr>
            <p:cNvPr id="10" name="テキスト ボックス 9">
              <a:extLst>
                <a:ext uri="{FF2B5EF4-FFF2-40B4-BE49-F238E27FC236}">
                  <a16:creationId xmlns:a16="http://schemas.microsoft.com/office/drawing/2014/main" id="{DAE334EC-262E-6923-A76D-38E38B68FDE2}"/>
                </a:ext>
              </a:extLst>
            </p:cNvPr>
            <p:cNvSpPr txBox="1"/>
            <p:nvPr/>
          </p:nvSpPr>
          <p:spPr>
            <a:xfrm>
              <a:off x="9493214" y="5499091"/>
              <a:ext cx="1937657" cy="584775"/>
            </a:xfrm>
            <a:prstGeom prst="rect">
              <a:avLst/>
            </a:prstGeom>
            <a:noFill/>
          </p:spPr>
          <p:txBody>
            <a:bodyPr wrap="square" rtlCol="0">
              <a:spAutoFit/>
            </a:bodyPr>
            <a:lstStyle/>
            <a:p>
              <a:pPr algn="ctr"/>
              <a:r>
                <a:rPr kumimoji="1" lang="ja-JP" altLang="en-US" sz="3200" dirty="0">
                  <a:latin typeface="UD デジタル 教科書体 NK-R" panose="02020400000000000000" pitchFamily="18" charset="-128"/>
                  <a:ea typeface="UD デジタル 教科書体 NK-R" panose="02020400000000000000" pitchFamily="18" charset="-128"/>
                </a:rPr>
                <a:t>な</a:t>
              </a:r>
              <a:r>
                <a:rPr kumimoji="1" lang="ja-JP" altLang="en-US" sz="3200" b="1" dirty="0">
                  <a:latin typeface="UD デジタル 教科書体 NK-R" panose="02020400000000000000" pitchFamily="18" charset="-128"/>
                  <a:ea typeface="UD デジタル 教科書体 NK-R" panose="02020400000000000000" pitchFamily="18" charset="-128"/>
                </a:rPr>
                <a:t>ん</a:t>
              </a:r>
              <a:r>
                <a:rPr kumimoji="1" lang="ja-JP" altLang="en-US" sz="3200" dirty="0">
                  <a:latin typeface="UD デジタル 教科書体 NK-R" panose="02020400000000000000" pitchFamily="18" charset="-128"/>
                  <a:ea typeface="UD デジタル 教科書体 NK-R" panose="02020400000000000000" pitchFamily="18" charset="-128"/>
                </a:rPr>
                <a:t>き</a:t>
              </a:r>
              <a:r>
                <a:rPr kumimoji="1" lang="ja-JP" altLang="en-US" sz="3200" b="1" dirty="0">
                  <a:latin typeface="UD デジタル 教科書体 NK-R" panose="02020400000000000000" pitchFamily="18" charset="-128"/>
                  <a:ea typeface="UD デジタル 教科書体 NK-R" panose="02020400000000000000" pitchFamily="18" charset="-128"/>
                </a:rPr>
                <a:t>ん</a:t>
              </a:r>
              <a:endParaRPr kumimoji="1" lang="en-US" altLang="ja-JP" sz="3200" b="1" dirty="0">
                <a:latin typeface="UD デジタル 教科書体 NK-R" panose="02020400000000000000" pitchFamily="18" charset="-128"/>
                <a:ea typeface="UD デジタル 教科書体 NK-R" panose="02020400000000000000" pitchFamily="18" charset="-128"/>
              </a:endParaRPr>
            </a:p>
          </p:txBody>
        </p:sp>
      </p:grpSp>
      <p:grpSp>
        <p:nvGrpSpPr>
          <p:cNvPr id="19" name="グループ化 18">
            <a:extLst>
              <a:ext uri="{FF2B5EF4-FFF2-40B4-BE49-F238E27FC236}">
                <a16:creationId xmlns:a16="http://schemas.microsoft.com/office/drawing/2014/main" id="{4DC46A24-F2C1-B8E1-832C-2F3A1E18E19A}"/>
              </a:ext>
            </a:extLst>
          </p:cNvPr>
          <p:cNvGrpSpPr/>
          <p:nvPr/>
        </p:nvGrpSpPr>
        <p:grpSpPr>
          <a:xfrm>
            <a:off x="1055914" y="299811"/>
            <a:ext cx="5564637" cy="338554"/>
            <a:chOff x="1055914" y="299811"/>
            <a:chExt cx="5564637" cy="338554"/>
          </a:xfrm>
        </p:grpSpPr>
        <p:sp>
          <p:nvSpPr>
            <p:cNvPr id="12" name="テキスト ボックス 11">
              <a:extLst>
                <a:ext uri="{FF2B5EF4-FFF2-40B4-BE49-F238E27FC236}">
                  <a16:creationId xmlns:a16="http://schemas.microsoft.com/office/drawing/2014/main" id="{8492BDEE-E7C0-191A-63C8-E8B0FD225765}"/>
                </a:ext>
              </a:extLst>
            </p:cNvPr>
            <p:cNvSpPr txBox="1"/>
            <p:nvPr/>
          </p:nvSpPr>
          <p:spPr>
            <a:xfrm>
              <a:off x="1055914" y="299811"/>
              <a:ext cx="76200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なまえ</a:t>
              </a:r>
            </a:p>
          </p:txBody>
        </p:sp>
        <p:sp>
          <p:nvSpPr>
            <p:cNvPr id="13" name="テキスト ボックス 12">
              <a:extLst>
                <a:ext uri="{FF2B5EF4-FFF2-40B4-BE49-F238E27FC236}">
                  <a16:creationId xmlns:a16="http://schemas.microsoft.com/office/drawing/2014/main" id="{0B341082-9186-6E5A-2233-71EE7B4F5B9D}"/>
                </a:ext>
              </a:extLst>
            </p:cNvPr>
            <p:cNvSpPr txBox="1"/>
            <p:nvPr/>
          </p:nvSpPr>
          <p:spPr>
            <a:xfrm>
              <a:off x="5858551" y="299811"/>
              <a:ext cx="76200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た</a:t>
              </a:r>
            </a:p>
          </p:txBody>
        </p:sp>
      </p:grpSp>
      <p:grpSp>
        <p:nvGrpSpPr>
          <p:cNvPr id="16" name="グループ化 15">
            <a:extLst>
              <a:ext uri="{FF2B5EF4-FFF2-40B4-BE49-F238E27FC236}">
                <a16:creationId xmlns:a16="http://schemas.microsoft.com/office/drawing/2014/main" id="{4783347F-7DFC-D14E-74D9-9C8ADD6EEF8A}"/>
              </a:ext>
            </a:extLst>
          </p:cNvPr>
          <p:cNvGrpSpPr/>
          <p:nvPr/>
        </p:nvGrpSpPr>
        <p:grpSpPr>
          <a:xfrm>
            <a:off x="4011241" y="881239"/>
            <a:ext cx="7304314" cy="1360593"/>
            <a:chOff x="4011241" y="881239"/>
            <a:chExt cx="7304314" cy="1360593"/>
          </a:xfrm>
        </p:grpSpPr>
        <p:sp>
          <p:nvSpPr>
            <p:cNvPr id="3" name="四角形 119">
              <a:extLst>
                <a:ext uri="{FF2B5EF4-FFF2-40B4-BE49-F238E27FC236}">
                  <a16:creationId xmlns:a16="http://schemas.microsoft.com/office/drawing/2014/main" id="{E757B5A2-4A8C-417B-2C61-214BE8542965}"/>
                </a:ext>
              </a:extLst>
            </p:cNvPr>
            <p:cNvSpPr txBox="1">
              <a:spLocks/>
            </p:cNvSpPr>
            <p:nvPr/>
          </p:nvSpPr>
          <p:spPr>
            <a:xfrm>
              <a:off x="4011241" y="1175031"/>
              <a:ext cx="7304314" cy="106680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kumimoji="1" lang="ja-JP" altLang="en-US" sz="3600" dirty="0">
                  <a:latin typeface="UD デジタル 教科書体 NK-R" panose="02020400000000000000" pitchFamily="18" charset="-128"/>
                  <a:ea typeface="UD デジタル 教科書体 NK-R" panose="02020400000000000000" pitchFamily="18" charset="-128"/>
                </a:rPr>
                <a:t>→</a:t>
              </a:r>
              <a:r>
                <a:rPr kumimoji="1" lang="ja-JP" altLang="en-US" sz="6000" b="1" dirty="0">
                  <a:latin typeface="UD デジタル 教科書体 NK-R" panose="02020400000000000000" pitchFamily="18" charset="-128"/>
                  <a:ea typeface="UD デジタル 教科書体 NK-R" panose="02020400000000000000" pitchFamily="18" charset="-128"/>
                </a:rPr>
                <a:t>運気</a:t>
              </a:r>
              <a:r>
                <a:rPr kumimoji="1" lang="ja-JP" altLang="en-US" sz="3600" dirty="0">
                  <a:latin typeface="UD デジタル 教科書体 NK-R" panose="02020400000000000000" pitchFamily="18" charset="-128"/>
                  <a:ea typeface="UD デジタル 教科書体 NK-R" panose="02020400000000000000" pitchFamily="18" charset="-128"/>
                </a:rPr>
                <a:t>が上がる！！！</a:t>
              </a:r>
            </a:p>
          </p:txBody>
        </p:sp>
        <p:sp>
          <p:nvSpPr>
            <p:cNvPr id="14" name="テキスト ボックス 13">
              <a:extLst>
                <a:ext uri="{FF2B5EF4-FFF2-40B4-BE49-F238E27FC236}">
                  <a16:creationId xmlns:a16="http://schemas.microsoft.com/office/drawing/2014/main" id="{16C6DC29-83A2-E961-04DD-5EAB79624048}"/>
                </a:ext>
              </a:extLst>
            </p:cNvPr>
            <p:cNvSpPr txBox="1"/>
            <p:nvPr/>
          </p:nvSpPr>
          <p:spPr>
            <a:xfrm>
              <a:off x="9112214" y="1221024"/>
              <a:ext cx="76200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あ</a:t>
              </a:r>
            </a:p>
          </p:txBody>
        </p:sp>
        <p:sp>
          <p:nvSpPr>
            <p:cNvPr id="15" name="テキスト ボックス 14">
              <a:extLst>
                <a:ext uri="{FF2B5EF4-FFF2-40B4-BE49-F238E27FC236}">
                  <a16:creationId xmlns:a16="http://schemas.microsoft.com/office/drawing/2014/main" id="{7C467A25-09A8-C4F5-452F-0E464C3887B7}"/>
                </a:ext>
              </a:extLst>
            </p:cNvPr>
            <p:cNvSpPr txBox="1"/>
            <p:nvPr/>
          </p:nvSpPr>
          <p:spPr>
            <a:xfrm>
              <a:off x="7439188" y="881239"/>
              <a:ext cx="1222756" cy="400110"/>
            </a:xfrm>
            <a:prstGeom prst="rect">
              <a:avLst/>
            </a:prstGeom>
            <a:noFill/>
          </p:spPr>
          <p:txBody>
            <a:bodyPr wrap="square" rtlCol="0">
              <a:spAutoFit/>
            </a:bodyP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うんき</a:t>
              </a:r>
            </a:p>
          </p:txBody>
        </p:sp>
      </p:grpSp>
      <p:grpSp>
        <p:nvGrpSpPr>
          <p:cNvPr id="23" name="グループ化 22">
            <a:extLst>
              <a:ext uri="{FF2B5EF4-FFF2-40B4-BE49-F238E27FC236}">
                <a16:creationId xmlns:a16="http://schemas.microsoft.com/office/drawing/2014/main" id="{03320F72-1417-225E-77A3-319C0C25BCE9}"/>
              </a:ext>
            </a:extLst>
          </p:cNvPr>
          <p:cNvGrpSpPr/>
          <p:nvPr/>
        </p:nvGrpSpPr>
        <p:grpSpPr>
          <a:xfrm>
            <a:off x="1041132" y="5256871"/>
            <a:ext cx="9552310" cy="1601129"/>
            <a:chOff x="1041132" y="5256871"/>
            <a:chExt cx="9552310" cy="1601129"/>
          </a:xfrm>
        </p:grpSpPr>
        <p:pic>
          <p:nvPicPr>
            <p:cNvPr id="1028" name="Picture 4">
              <a:extLst>
                <a:ext uri="{FF2B5EF4-FFF2-40B4-BE49-F238E27FC236}">
                  <a16:creationId xmlns:a16="http://schemas.microsoft.com/office/drawing/2014/main" id="{DCFEC01C-5DF7-7211-8156-484D585E39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57823" b="3995"/>
            <a:stretch>
              <a:fillRect/>
            </a:stretch>
          </p:blipFill>
          <p:spPr bwMode="auto">
            <a:xfrm>
              <a:off x="1041132" y="5256871"/>
              <a:ext cx="4992099" cy="1601129"/>
            </a:xfrm>
            <a:prstGeom prst="rect">
              <a:avLst/>
            </a:prstGeom>
            <a:noFill/>
            <a:extLst>
              <a:ext uri="{909E8E84-426E-40DD-AFC4-6F175D3DCCD1}">
                <a14:hiddenFill xmlns:a14="http://schemas.microsoft.com/office/drawing/2010/main">
                  <a:solidFill>
                    <a:srgbClr val="FFFFFF"/>
                  </a:solidFill>
                </a14:hiddenFill>
              </a:ext>
            </a:extLst>
          </p:spPr>
        </p:pic>
        <p:sp>
          <p:nvSpPr>
            <p:cNvPr id="20" name="四角形 119">
              <a:extLst>
                <a:ext uri="{FF2B5EF4-FFF2-40B4-BE49-F238E27FC236}">
                  <a16:creationId xmlns:a16="http://schemas.microsoft.com/office/drawing/2014/main" id="{A365C74D-F9B2-D609-78E5-8F92F77D49B2}"/>
                </a:ext>
              </a:extLst>
            </p:cNvPr>
            <p:cNvSpPr txBox="1">
              <a:spLocks/>
            </p:cNvSpPr>
            <p:nvPr/>
          </p:nvSpPr>
          <p:spPr>
            <a:xfrm>
              <a:off x="5653220" y="5791199"/>
              <a:ext cx="4940222" cy="10668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kumimoji="1" lang="ja-JP" altLang="en-US" sz="6000" b="1" dirty="0">
                  <a:latin typeface="UD デジタル 教科書体 NK-R" panose="02020400000000000000" pitchFamily="18" charset="-128"/>
                  <a:ea typeface="UD デジタル 教科書体 NK-R" panose="02020400000000000000" pitchFamily="18" charset="-128"/>
                </a:rPr>
                <a:t>運気が</a:t>
              </a:r>
              <a:r>
                <a:rPr kumimoji="1" lang="en-US" altLang="ja-JP" sz="6000" b="1" dirty="0">
                  <a:latin typeface="UD デジタル 教科書体 NK-R" panose="02020400000000000000" pitchFamily="18" charset="-128"/>
                  <a:ea typeface="UD デジタル 教科書体 NK-R" panose="02020400000000000000" pitchFamily="18" charset="-128"/>
                </a:rPr>
                <a:t>2</a:t>
              </a:r>
              <a:r>
                <a:rPr kumimoji="1" lang="ja-JP" altLang="en-US" sz="6000" b="1" dirty="0">
                  <a:latin typeface="UD デジタル 教科書体 NK-R" panose="02020400000000000000" pitchFamily="18" charset="-128"/>
                  <a:ea typeface="UD デジタル 教科書体 NK-R" panose="02020400000000000000" pitchFamily="18" charset="-128"/>
                </a:rPr>
                <a:t>倍！！！</a:t>
              </a:r>
            </a:p>
          </p:txBody>
        </p:sp>
        <p:sp>
          <p:nvSpPr>
            <p:cNvPr id="21" name="テキスト ボックス 20">
              <a:extLst>
                <a:ext uri="{FF2B5EF4-FFF2-40B4-BE49-F238E27FC236}">
                  <a16:creationId xmlns:a16="http://schemas.microsoft.com/office/drawing/2014/main" id="{FF4A1762-13C3-7028-3BA7-4B6290F28F70}"/>
                </a:ext>
              </a:extLst>
            </p:cNvPr>
            <p:cNvSpPr txBox="1"/>
            <p:nvPr/>
          </p:nvSpPr>
          <p:spPr>
            <a:xfrm>
              <a:off x="5963449" y="5556731"/>
              <a:ext cx="1222756" cy="400110"/>
            </a:xfrm>
            <a:prstGeom prst="rect">
              <a:avLst/>
            </a:prstGeom>
            <a:noFill/>
          </p:spPr>
          <p:txBody>
            <a:bodyPr wrap="square" rtlCol="0">
              <a:spAutoFit/>
            </a:bodyP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うんき</a:t>
              </a:r>
            </a:p>
          </p:txBody>
        </p:sp>
        <p:sp>
          <p:nvSpPr>
            <p:cNvPr id="22" name="テキスト ボックス 21">
              <a:extLst>
                <a:ext uri="{FF2B5EF4-FFF2-40B4-BE49-F238E27FC236}">
                  <a16:creationId xmlns:a16="http://schemas.microsoft.com/office/drawing/2014/main" id="{237821D4-9767-90CD-93D2-1741DC266548}"/>
                </a:ext>
              </a:extLst>
            </p:cNvPr>
            <p:cNvSpPr txBox="1"/>
            <p:nvPr/>
          </p:nvSpPr>
          <p:spPr>
            <a:xfrm>
              <a:off x="8354647" y="5556731"/>
              <a:ext cx="1222756" cy="400110"/>
            </a:xfrm>
            <a:prstGeom prst="rect">
              <a:avLst/>
            </a:prstGeom>
            <a:noFill/>
          </p:spPr>
          <p:txBody>
            <a:bodyPr wrap="square" rtlCol="0">
              <a:spAutoFit/>
            </a:bodyPr>
            <a:lstStyle/>
            <a:p>
              <a:pPr algn="ctr"/>
              <a:r>
                <a:rPr kumimoji="1" lang="ja-JP" altLang="en-US" sz="2000" b="1" dirty="0">
                  <a:latin typeface="UD デジタル 教科書体 NK-R" panose="02020400000000000000" pitchFamily="18" charset="-128"/>
                  <a:ea typeface="UD デジタル 教科書体 NK-R" panose="02020400000000000000" pitchFamily="18" charset="-128"/>
                </a:rPr>
                <a:t>ばい</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60" fill="hold"/>
                                        <p:tgtEl>
                                          <p:spTgt spid="2"/>
                                        </p:tgtEl>
                                      </p:cBhvr>
                                    </p:cmd>
                                  </p:childTnLst>
                                </p:cTn>
                              </p:par>
                              <p:par>
                                <p:cTn id="7" presetID="1" presetClass="entr" presetSubtype="0" fill="hold" grpId="0" nodeType="withEffect">
                                  <p:stCondLst>
                                    <p:cond delay="2000"/>
                                  </p:stCondLst>
                                  <p:childTnLst>
                                    <p:set>
                                      <p:cBhvr>
                                        <p:cTn id="8" dur="1" fill="hold">
                                          <p:stCondLst>
                                            <p:cond delay="0"/>
                                          </p:stCondLst>
                                        </p:cTn>
                                        <p:tgtEl>
                                          <p:spTgt spid="1238"/>
                                        </p:tgtEl>
                                        <p:attrNameLst>
                                          <p:attrName>style.visibility</p:attrName>
                                        </p:attrNameLst>
                                      </p:cBhvr>
                                      <p:to>
                                        <p:strVal val="visible"/>
                                      </p:to>
                                    </p:set>
                                  </p:childTnLst>
                                </p:cTn>
                              </p:par>
                              <p:par>
                                <p:cTn id="9" presetID="1" presetClass="entr" presetSubtype="0" fill="hold" nodeType="withEffect">
                                  <p:stCondLst>
                                    <p:cond delay="200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8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1700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2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Google Shape;97;p2"/>
          <p:cNvSpPr txBox="1">
            <a:spLocks noGrp="1"/>
          </p:cNvSpPr>
          <p:nvPr>
            <p:ph type="title"/>
          </p:nvPr>
        </p:nvSpPr>
        <p:spPr>
          <a:xfrm>
            <a:off x="3887286" y="583269"/>
            <a:ext cx="7271752" cy="180382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ct val="100000"/>
              <a:buFont typeface="Arial"/>
              <a:buNone/>
            </a:pPr>
            <a:r>
              <a:rPr lang="ja-JP" altLang="en-US" sz="3600" dirty="0">
                <a:latin typeface="UD デジタル 教科書体 NK-R" panose="02020400000000000000" pitchFamily="18" charset="-128"/>
                <a:ea typeface="UD デジタル 教科書体 NK-R" panose="02020400000000000000" pitchFamily="18" charset="-128"/>
              </a:rPr>
              <a:t>　かぜを予防するために必要なことは何でしょうか？</a:t>
            </a:r>
            <a:endParaRPr sz="3600" dirty="0">
              <a:latin typeface="UD デジタル 教科書体 NK-R" panose="02020400000000000000" pitchFamily="18" charset="-128"/>
              <a:ea typeface="UD デジタル 教科書体 NK-R" panose="02020400000000000000" pitchFamily="18" charset="-128"/>
            </a:endParaRPr>
          </a:p>
        </p:txBody>
      </p:sp>
      <p:sp>
        <p:nvSpPr>
          <p:cNvPr id="1124" name="Google Shape;103;p2"/>
          <p:cNvSpPr txBox="1"/>
          <p:nvPr/>
        </p:nvSpPr>
        <p:spPr>
          <a:xfrm>
            <a:off x="5314239" y="488267"/>
            <a:ext cx="1241884"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よぼう</a:t>
            </a:r>
            <a:endParaRPr dirty="0">
              <a:latin typeface="UD デジタル 教科書体 NK-R" panose="02020400000000000000" pitchFamily="18" charset="-128"/>
              <a:ea typeface="UD デジタル 教科書体 NK-R" panose="02020400000000000000" pitchFamily="18" charset="-128"/>
            </a:endParaRPr>
          </a:p>
        </p:txBody>
      </p:sp>
      <p:sp>
        <p:nvSpPr>
          <p:cNvPr id="1125" name="Google Shape;104;p2"/>
          <p:cNvSpPr txBox="1"/>
          <p:nvPr/>
        </p:nvSpPr>
        <p:spPr>
          <a:xfrm>
            <a:off x="8396443" y="488267"/>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ひつよう</a:t>
            </a:r>
            <a:endParaRPr dirty="0">
              <a:latin typeface="UD デジタル 教科書体 NK-R" panose="02020400000000000000" pitchFamily="18" charset="-128"/>
              <a:ea typeface="UD デジタル 教科書体 NK-R" panose="02020400000000000000" pitchFamily="18" charset="-128"/>
            </a:endParaRPr>
          </a:p>
        </p:txBody>
      </p:sp>
      <p:sp>
        <p:nvSpPr>
          <p:cNvPr id="1126" name="Google Shape;116;p2"/>
          <p:cNvSpPr/>
          <p:nvPr/>
        </p:nvSpPr>
        <p:spPr>
          <a:xfrm>
            <a:off x="12087" y="565164"/>
            <a:ext cx="4935253" cy="645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a:t>
            </a:r>
            <a:r>
              <a:rPr lang="ja-JP" altLang="en-US"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①</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27" name="Google Shape;116;p2"/>
          <p:cNvSpPr/>
          <p:nvPr/>
        </p:nvSpPr>
        <p:spPr>
          <a:xfrm>
            <a:off x="164259" y="383838"/>
            <a:ext cx="295936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28" name="Google Shape;104;p2"/>
          <p:cNvSpPr txBox="1"/>
          <p:nvPr/>
        </p:nvSpPr>
        <p:spPr>
          <a:xfrm>
            <a:off x="3869059" y="1131524"/>
            <a:ext cx="72291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なん</a:t>
            </a:r>
            <a:endParaRPr dirty="0">
              <a:latin typeface="UD デジタル 教科書体 NK-R" panose="02020400000000000000" pitchFamily="18" charset="-128"/>
              <a:ea typeface="UD デジタル 教科書体 NK-R" panose="02020400000000000000" pitchFamily="18" charset="-128"/>
            </a:endParaRPr>
          </a:p>
        </p:txBody>
      </p:sp>
      <p:sp>
        <p:nvSpPr>
          <p:cNvPr id="1129" name="Google Shape;98;p2"/>
          <p:cNvSpPr txBox="1"/>
          <p:nvPr/>
        </p:nvSpPr>
        <p:spPr>
          <a:xfrm>
            <a:off x="981788" y="2879391"/>
            <a:ext cx="2303463"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運動</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30" name="Google Shape;98;p2"/>
          <p:cNvSpPr txBox="1"/>
          <p:nvPr/>
        </p:nvSpPr>
        <p:spPr>
          <a:xfrm>
            <a:off x="981786" y="3789781"/>
            <a:ext cx="3710529"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２</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すいみん</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・休養</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31" name="Google Shape;98;p2"/>
          <p:cNvSpPr txBox="1"/>
          <p:nvPr/>
        </p:nvSpPr>
        <p:spPr>
          <a:xfrm>
            <a:off x="981787" y="4718080"/>
            <a:ext cx="3108950"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３</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食事</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32" name="Google Shape;104;p2"/>
          <p:cNvSpPr txBox="1"/>
          <p:nvPr/>
        </p:nvSpPr>
        <p:spPr>
          <a:xfrm>
            <a:off x="1358761" y="2748613"/>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うんどう</a:t>
            </a:r>
            <a:endParaRPr sz="1600" dirty="0">
              <a:latin typeface="UD デジタル 教科書体 NK-R" panose="02020400000000000000" pitchFamily="18" charset="-128"/>
              <a:ea typeface="UD デジタル 教科書体 NK-R" panose="02020400000000000000" pitchFamily="18" charset="-128"/>
            </a:endParaRPr>
          </a:p>
        </p:txBody>
      </p:sp>
      <p:sp>
        <p:nvSpPr>
          <p:cNvPr id="1133" name="Google Shape;104;p2"/>
          <p:cNvSpPr txBox="1"/>
          <p:nvPr/>
        </p:nvSpPr>
        <p:spPr>
          <a:xfrm>
            <a:off x="3026374" y="3648781"/>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きゅうよう</a:t>
            </a:r>
            <a:endParaRPr dirty="0">
              <a:latin typeface="UD デジタル 教科書体 NK-R" panose="02020400000000000000" pitchFamily="18" charset="-128"/>
              <a:ea typeface="UD デジタル 教科書体 NK-R" panose="02020400000000000000" pitchFamily="18" charset="-128"/>
            </a:endParaRPr>
          </a:p>
        </p:txBody>
      </p:sp>
      <p:sp>
        <p:nvSpPr>
          <p:cNvPr id="1134" name="Google Shape;104;p2"/>
          <p:cNvSpPr txBox="1"/>
          <p:nvPr/>
        </p:nvSpPr>
        <p:spPr>
          <a:xfrm>
            <a:off x="1353620" y="4587302"/>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しょくじ</a:t>
            </a:r>
            <a:endParaRPr dirty="0">
              <a:latin typeface="UD デジタル 教科書体 NK-R" panose="02020400000000000000" pitchFamily="18" charset="-128"/>
              <a:ea typeface="UD デジタル 教科書体 NK-R" panose="02020400000000000000" pitchFamily="18" charset="-128"/>
            </a:endParaRPr>
          </a:p>
        </p:txBody>
      </p:sp>
      <p:sp>
        <p:nvSpPr>
          <p:cNvPr id="1135" name="Google Shape;181;p5"/>
          <p:cNvSpPr/>
          <p:nvPr/>
        </p:nvSpPr>
        <p:spPr>
          <a:xfrm>
            <a:off x="802777" y="2815782"/>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36" name="Google Shape;181;p5"/>
          <p:cNvSpPr/>
          <p:nvPr/>
        </p:nvSpPr>
        <p:spPr>
          <a:xfrm>
            <a:off x="791232" y="3728167"/>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1137" name="Google Shape;181;p5"/>
          <p:cNvSpPr/>
          <p:nvPr/>
        </p:nvSpPr>
        <p:spPr>
          <a:xfrm>
            <a:off x="802777" y="4638545"/>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pic>
        <p:nvPicPr>
          <p:cNvPr id="1138" name="図 12"/>
          <p:cNvPicPr>
            <a:picLocks noChangeAspect="1"/>
          </p:cNvPicPr>
          <p:nvPr/>
        </p:nvPicPr>
        <p:blipFill>
          <a:blip r:embed="rId8"/>
          <a:stretch>
            <a:fillRect/>
          </a:stretch>
        </p:blipFill>
        <p:spPr>
          <a:xfrm>
            <a:off x="7588991" y="4008482"/>
            <a:ext cx="3214188" cy="2853977"/>
          </a:xfrm>
          <a:prstGeom prst="rect">
            <a:avLst/>
          </a:prstGeom>
        </p:spPr>
      </p:pic>
      <p:pic>
        <p:nvPicPr>
          <p:cNvPr id="1139" name="図 13" descr="白いバックグラウンドの前に座っている人形_x000a__x000a_低い精度で自動的に生成された説明"/>
          <p:cNvPicPr>
            <a:picLocks noChangeAspect="1"/>
          </p:cNvPicPr>
          <p:nvPr/>
        </p:nvPicPr>
        <p:blipFill>
          <a:blip r:embed="rId9"/>
          <a:stretch>
            <a:fillRect/>
          </a:stretch>
        </p:blipFill>
        <p:spPr>
          <a:xfrm>
            <a:off x="7173328" y="1210562"/>
            <a:ext cx="4045514" cy="2948167"/>
          </a:xfrm>
          <a:prstGeom prst="rect">
            <a:avLst/>
          </a:prstGeom>
        </p:spPr>
      </p:pic>
      <p:pic>
        <p:nvPicPr>
          <p:cNvPr id="1140" name="図 14" descr="白いバックグラウンドの前に座っている人形_x000a__x000a_低い精度で自動的に生成された説明"/>
          <p:cNvPicPr>
            <a:picLocks noChangeAspect="1"/>
          </p:cNvPicPr>
          <p:nvPr/>
        </p:nvPicPr>
        <p:blipFill>
          <a:blip r:embed="rId10"/>
          <a:stretch>
            <a:fillRect/>
          </a:stretch>
        </p:blipFill>
        <p:spPr>
          <a:xfrm>
            <a:off x="4523394" y="2467622"/>
            <a:ext cx="3065597" cy="3608983"/>
          </a:xfrm>
          <a:prstGeom prst="rect">
            <a:avLst/>
          </a:prstGeom>
        </p:spPr>
      </p:pic>
      <p:pic>
        <p:nvPicPr>
          <p:cNvPr id="1141" name="428843376486774">
            <a:hlinkClick r:id="" action="ppaction://media"/>
          </p:cNvPr>
          <p:cNvPicPr>
            <a:picLocks noChangeAspect="1"/>
          </p:cNvPicPr>
          <p:nvPr>
            <a:audioFile r:link="rId1"/>
            <p:extLst>
              <p:ext uri="{DAA4B4D4-6D71-4841-9C94-3DE7FCFB9230}">
                <p14:media xmlns:p14="http://schemas.microsoft.com/office/powerpoint/2010/main" r:embed="rId2">
                  <p14:trim end="48715"/>
                </p14:media>
              </p:ext>
            </p:extLst>
          </p:nvPr>
        </p:nvPicPr>
        <p:blipFill>
          <a:blip r:embed="rId11"/>
          <a:stretch>
            <a:fillRect/>
          </a:stretch>
        </p:blipFill>
        <p:spPr>
          <a:xfrm>
            <a:off x="11704637" y="6370637"/>
            <a:ext cx="487363" cy="487363"/>
          </a:xfrm>
          <a:prstGeom prst="rect">
            <a:avLst/>
          </a:prstGeom>
        </p:spPr>
      </p:pic>
      <p:pic>
        <p:nvPicPr>
          <p:cNvPr id="1142" name="428843376486154">
            <a:hlinkClick r:id="" action="ppaction://media"/>
          </p:cNvPr>
          <p:cNvPicPr>
            <a:picLocks noChangeAspect="1"/>
          </p:cNvPicPr>
          <p:nvPr>
            <a:audioFile r:link="rId1"/>
            <p:extLst>
              <p:ext uri="{DAA4B4D4-6D71-4841-9C94-3DE7FCFB9230}">
                <p14:media xmlns:p14="http://schemas.microsoft.com/office/powerpoint/2010/main" r:embed="rId3">
                  <p14:trim st="6895"/>
                </p14:media>
              </p:ext>
            </p:extLst>
          </p:nvPr>
        </p:nvPicPr>
        <p:blipFill>
          <a:blip r:embed="rId11"/>
          <a:stretch>
            <a:fillRect/>
          </a:stretch>
        </p:blipFill>
        <p:spPr>
          <a:xfrm>
            <a:off x="11704636" y="5832923"/>
            <a:ext cx="487363" cy="487363"/>
          </a:xfrm>
          <a:prstGeom prst="rect">
            <a:avLst/>
          </a:prstGeom>
        </p:spPr>
      </p:pic>
      <p:pic>
        <p:nvPicPr>
          <p:cNvPr id="1143" name="652910911492520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704637" y="5295209"/>
            <a:ext cx="487363" cy="487363"/>
          </a:xfrm>
          <a:prstGeom prst="rect">
            <a:avLst/>
          </a:prstGeom>
        </p:spPr>
      </p:pic>
    </p:spTree>
    <p:extLst>
      <p:ext uri="{BB962C8B-B14F-4D97-AF65-F5344CB8AC3E}">
        <p14:creationId xmlns:p14="http://schemas.microsoft.com/office/powerpoint/2010/main" val="38593409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7200" fill="hold"/>
                                        <p:tgtEl>
                                          <p:spTgt spid="1143"/>
                                        </p:tgtEl>
                                      </p:cBhvr>
                                    </p:cmd>
                                  </p:childTnLst>
                                </p:cTn>
                              </p:par>
                            </p:childTnLst>
                          </p:cTn>
                        </p:par>
                        <p:par>
                          <p:cTn id="7" fill="hold">
                            <p:stCondLst>
                              <p:cond delay="8200"/>
                            </p:stCondLst>
                            <p:childTnLst>
                              <p:par>
                                <p:cTn id="8" presetID="1" presetClass="mediacall" presetSubtype="0" fill="hold" nodeType="afterEffect">
                                  <p:stCondLst>
                                    <p:cond delay="0"/>
                                  </p:stCondLst>
                                  <p:childTnLst>
                                    <p:cmd type="call" cmd="playFrom(0.0)">
                                      <p:cBhvr>
                                        <p:cTn id="9" dur="6965" fill="hold"/>
                                        <p:tgtEl>
                                          <p:spTgt spid="1142"/>
                                        </p:tgtEl>
                                      </p:cBhvr>
                                    </p:cmd>
                                  </p:childTnLst>
                                </p:cTn>
                              </p:par>
                            </p:childTnLst>
                          </p:cTn>
                        </p:par>
                        <p:par>
                          <p:cTn id="10" fill="hold">
                            <p:stCondLst>
                              <p:cond delay="15165"/>
                            </p:stCondLst>
                            <p:childTnLst>
                              <p:par>
                                <p:cTn id="11" presetID="1" presetClass="entr" presetSubtype="0" fill="hold" grpId="0" nodeType="afterEffect">
                                  <p:stCondLst>
                                    <p:cond delay="5000"/>
                                  </p:stCondLst>
                                  <p:childTnLst>
                                    <p:set>
                                      <p:cBhvr>
                                        <p:cTn id="12" dur="1" fill="hold">
                                          <p:stCondLst>
                                            <p:cond delay="0"/>
                                          </p:stCondLst>
                                        </p:cTn>
                                        <p:tgtEl>
                                          <p:spTgt spid="1135"/>
                                        </p:tgtEl>
                                        <p:attrNameLst>
                                          <p:attrName>style.visibility</p:attrName>
                                        </p:attrNameLst>
                                      </p:cBhvr>
                                      <p:to>
                                        <p:strVal val="visible"/>
                                      </p:to>
                                    </p:set>
                                  </p:childTnLst>
                                </p:cTn>
                              </p:par>
                              <p:par>
                                <p:cTn id="13" presetID="1" presetClass="entr" presetSubtype="0" fill="hold" grpId="0" nodeType="withEffect">
                                  <p:stCondLst>
                                    <p:cond delay="5000"/>
                                  </p:stCondLst>
                                  <p:childTnLst>
                                    <p:set>
                                      <p:cBhvr>
                                        <p:cTn id="14" dur="1" fill="hold">
                                          <p:stCondLst>
                                            <p:cond delay="0"/>
                                          </p:stCondLst>
                                        </p:cTn>
                                        <p:tgtEl>
                                          <p:spTgt spid="1136"/>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1137"/>
                                        </p:tgtEl>
                                        <p:attrNameLst>
                                          <p:attrName>style.visibility</p:attrName>
                                        </p:attrNameLst>
                                      </p:cBhvr>
                                      <p:to>
                                        <p:strVal val="visible"/>
                                      </p:to>
                                    </p:set>
                                  </p:childTnLst>
                                </p:cTn>
                              </p:par>
                              <p:par>
                                <p:cTn id="17" presetID="1" presetClass="mediacall" presetSubtype="0" fill="hold" nodeType="withEffect">
                                  <p:stCondLst>
                                    <p:cond delay="5000"/>
                                  </p:stCondLst>
                                  <p:childTnLst>
                                    <p:cmd type="call" cmd="playFrom(0.0)">
                                      <p:cBhvr>
                                        <p:cTn id="18" dur="3053" fill="hold"/>
                                        <p:tgtEl>
                                          <p:spTgt spid="11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141"/>
                </p:tgtEl>
              </p:cMediaNode>
            </p:audio>
            <p:audio>
              <p:cMediaNode vol="80000" showWhenStopped="0">
                <p:cTn id="20" fill="hold" display="0">
                  <p:stCondLst>
                    <p:cond delay="indefinite"/>
                  </p:stCondLst>
                  <p:endCondLst>
                    <p:cond evt="onStopAudio" delay="0">
                      <p:tgtEl>
                        <p:sldTgt/>
                      </p:tgtEl>
                    </p:cond>
                  </p:endCondLst>
                </p:cTn>
                <p:tgtEl>
                  <p:spTgt spid="1142"/>
                </p:tgtEl>
              </p:cMediaNode>
            </p:audio>
            <p:audio>
              <p:cMediaNode vol="80000" showWhenStopped="0">
                <p:cTn id="21" fill="hold" display="0">
                  <p:stCondLst>
                    <p:cond delay="indefinite"/>
                  </p:stCondLst>
                  <p:endCondLst>
                    <p:cond evt="onStopAudio" delay="0">
                      <p:tgtEl>
                        <p:sldTgt/>
                      </p:tgtEl>
                    </p:cond>
                  </p:endCondLst>
                </p:cTn>
                <p:tgtEl>
                  <p:spTgt spid="1143"/>
                </p:tgtEl>
              </p:cMediaNode>
            </p:audio>
          </p:childTnLst>
        </p:cTn>
      </p:par>
    </p:tnLst>
    <p:bldLst>
      <p:bldP spid="1135" grpId="0" animBg="1"/>
      <p:bldP spid="1136" grpId="0" animBg="1"/>
      <p:bldP spid="1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 塗りつぶしなし 4">
            <a:extLst>
              <a:ext uri="{FF2B5EF4-FFF2-40B4-BE49-F238E27FC236}">
                <a16:creationId xmlns:a16="http://schemas.microsoft.com/office/drawing/2014/main" id="{E4F5876E-FD15-2D4D-73D9-329CD2145965}"/>
              </a:ext>
            </a:extLst>
          </p:cNvPr>
          <p:cNvSpPr/>
          <p:nvPr/>
        </p:nvSpPr>
        <p:spPr>
          <a:xfrm>
            <a:off x="4479760" y="1121832"/>
            <a:ext cx="4320000" cy="4320000"/>
          </a:xfrm>
          <a:prstGeom prst="donut">
            <a:avLst>
              <a:gd name="adj" fmla="val 227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151" name="428843376486774">
            <a:hlinkClick r:id="" action="ppaction://media"/>
          </p:cNvPr>
          <p:cNvPicPr>
            <a:picLocks noChangeAspect="1"/>
          </p:cNvPicPr>
          <p:nvPr>
            <a:audioFile r:link="rId1"/>
            <p:extLst>
              <p:ext uri="{DAA4B4D4-6D71-4841-9C94-3DE7FCFB9230}">
                <p14:media xmlns:p14="http://schemas.microsoft.com/office/powerpoint/2010/main" r:embed="rId2">
                  <p14:trim st="2768" end="26768"/>
                </p14:media>
              </p:ext>
            </p:extLst>
          </p:nvPr>
        </p:nvPicPr>
        <p:blipFill>
          <a:blip r:embed="rId5"/>
          <a:stretch>
            <a:fillRect/>
          </a:stretch>
        </p:blipFill>
        <p:spPr>
          <a:xfrm>
            <a:off x="11704637" y="6370637"/>
            <a:ext cx="487363" cy="487363"/>
          </a:xfrm>
          <a:prstGeom prst="rect">
            <a:avLst/>
          </a:prstGeom>
        </p:spPr>
      </p:pic>
      <p:grpSp>
        <p:nvGrpSpPr>
          <p:cNvPr id="12" name="グループ化 11">
            <a:extLst>
              <a:ext uri="{FF2B5EF4-FFF2-40B4-BE49-F238E27FC236}">
                <a16:creationId xmlns:a16="http://schemas.microsoft.com/office/drawing/2014/main" id="{BF4D6FAC-8EE7-A474-3060-EB3E6086EBDC}"/>
              </a:ext>
            </a:extLst>
          </p:cNvPr>
          <p:cNvGrpSpPr/>
          <p:nvPr/>
        </p:nvGrpSpPr>
        <p:grpSpPr>
          <a:xfrm>
            <a:off x="2819163" y="3292676"/>
            <a:ext cx="3835992" cy="3399063"/>
            <a:chOff x="141402" y="3428999"/>
            <a:chExt cx="3835992" cy="3399063"/>
          </a:xfrm>
        </p:grpSpPr>
        <p:pic>
          <p:nvPicPr>
            <p:cNvPr id="2" name="図 1">
              <a:extLst>
                <a:ext uri="{FF2B5EF4-FFF2-40B4-BE49-F238E27FC236}">
                  <a16:creationId xmlns:a16="http://schemas.microsoft.com/office/drawing/2014/main" id="{9C6D8149-D195-6287-EB30-3AA147158A6C}"/>
                </a:ext>
              </a:extLst>
            </p:cNvPr>
            <p:cNvPicPr>
              <a:picLocks noChangeAspect="1"/>
            </p:cNvPicPr>
            <p:nvPr/>
          </p:nvPicPr>
          <p:blipFill>
            <a:blip r:embed="rId6"/>
            <a:stretch>
              <a:fillRect/>
            </a:stretch>
          </p:blipFill>
          <p:spPr>
            <a:xfrm>
              <a:off x="141402" y="3428999"/>
              <a:ext cx="3835992" cy="2794546"/>
            </a:xfrm>
            <a:prstGeom prst="rect">
              <a:avLst/>
            </a:prstGeom>
          </p:spPr>
        </p:pic>
        <p:sp>
          <p:nvSpPr>
            <p:cNvPr id="6" name="Google Shape;98;p2">
              <a:extLst>
                <a:ext uri="{FF2B5EF4-FFF2-40B4-BE49-F238E27FC236}">
                  <a16:creationId xmlns:a16="http://schemas.microsoft.com/office/drawing/2014/main" id="{458D0DE2-8582-44CF-F489-F3701B899584}"/>
                </a:ext>
              </a:extLst>
            </p:cNvPr>
            <p:cNvSpPr txBox="1"/>
            <p:nvPr/>
          </p:nvSpPr>
          <p:spPr>
            <a:xfrm>
              <a:off x="871993" y="6145731"/>
              <a:ext cx="2303463" cy="682331"/>
            </a:xfrm>
            <a:prstGeom prst="rect">
              <a:avLst/>
            </a:prstGeom>
            <a:no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運動</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7" name="Google Shape;104;p2">
              <a:extLst>
                <a:ext uri="{FF2B5EF4-FFF2-40B4-BE49-F238E27FC236}">
                  <a16:creationId xmlns:a16="http://schemas.microsoft.com/office/drawing/2014/main" id="{628E2D05-B760-C8EE-5BE6-6B795B984E45}"/>
                </a:ext>
              </a:extLst>
            </p:cNvPr>
            <p:cNvSpPr txBox="1"/>
            <p:nvPr/>
          </p:nvSpPr>
          <p:spPr>
            <a:xfrm>
              <a:off x="1443948" y="5999973"/>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うんどう</a:t>
              </a:r>
              <a:endParaRPr sz="1600" dirty="0">
                <a:latin typeface="UD デジタル 教科書体 NK-R" panose="02020400000000000000" pitchFamily="18" charset="-128"/>
                <a:ea typeface="UD デジタル 教科書体 NK-R" panose="02020400000000000000" pitchFamily="18" charset="-128"/>
              </a:endParaRPr>
            </a:p>
          </p:txBody>
        </p:sp>
      </p:grpSp>
      <p:grpSp>
        <p:nvGrpSpPr>
          <p:cNvPr id="13" name="グループ化 12">
            <a:extLst>
              <a:ext uri="{FF2B5EF4-FFF2-40B4-BE49-F238E27FC236}">
                <a16:creationId xmlns:a16="http://schemas.microsoft.com/office/drawing/2014/main" id="{20D1A903-AE54-CA6C-D7D8-486AC02CB654}"/>
              </a:ext>
            </a:extLst>
          </p:cNvPr>
          <p:cNvGrpSpPr/>
          <p:nvPr/>
        </p:nvGrpSpPr>
        <p:grpSpPr>
          <a:xfrm>
            <a:off x="3293542" y="287657"/>
            <a:ext cx="4969730" cy="2994175"/>
            <a:chOff x="266865" y="434824"/>
            <a:chExt cx="4969730" cy="2994175"/>
          </a:xfrm>
        </p:grpSpPr>
        <p:pic>
          <p:nvPicPr>
            <p:cNvPr id="3" name="図 2">
              <a:extLst>
                <a:ext uri="{FF2B5EF4-FFF2-40B4-BE49-F238E27FC236}">
                  <a16:creationId xmlns:a16="http://schemas.microsoft.com/office/drawing/2014/main" id="{DB3561CD-0A09-23AE-BBB5-E878EC7D56C0}"/>
                </a:ext>
              </a:extLst>
            </p:cNvPr>
            <p:cNvPicPr>
              <a:picLocks noChangeAspect="1"/>
            </p:cNvPicPr>
            <p:nvPr/>
          </p:nvPicPr>
          <p:blipFill>
            <a:blip r:embed="rId7"/>
            <a:stretch>
              <a:fillRect/>
            </a:stretch>
          </p:blipFill>
          <p:spPr>
            <a:xfrm>
              <a:off x="2023725" y="575824"/>
              <a:ext cx="3212870" cy="2853175"/>
            </a:xfrm>
            <a:prstGeom prst="rect">
              <a:avLst/>
            </a:prstGeom>
          </p:spPr>
        </p:pic>
        <p:sp>
          <p:nvSpPr>
            <p:cNvPr id="8" name="Google Shape;98;p2">
              <a:extLst>
                <a:ext uri="{FF2B5EF4-FFF2-40B4-BE49-F238E27FC236}">
                  <a16:creationId xmlns:a16="http://schemas.microsoft.com/office/drawing/2014/main" id="{74DE3A17-AED4-2515-75FC-4311AD546AFB}"/>
                </a:ext>
              </a:extLst>
            </p:cNvPr>
            <p:cNvSpPr txBox="1"/>
            <p:nvPr/>
          </p:nvSpPr>
          <p:spPr>
            <a:xfrm>
              <a:off x="266865" y="575824"/>
              <a:ext cx="3710529" cy="682331"/>
            </a:xfrm>
            <a:prstGeom prst="rect">
              <a:avLst/>
            </a:prstGeom>
            <a:no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すいみん</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・休養</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9" name="Google Shape;104;p2">
              <a:extLst>
                <a:ext uri="{FF2B5EF4-FFF2-40B4-BE49-F238E27FC236}">
                  <a16:creationId xmlns:a16="http://schemas.microsoft.com/office/drawing/2014/main" id="{63725955-E18F-FC6A-0D65-A16C73E06811}"/>
                </a:ext>
              </a:extLst>
            </p:cNvPr>
            <p:cNvSpPr txBox="1"/>
            <p:nvPr/>
          </p:nvSpPr>
          <p:spPr>
            <a:xfrm>
              <a:off x="2386869" y="434824"/>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きゅうよう</a:t>
              </a:r>
              <a:endParaRPr dirty="0">
                <a:latin typeface="UD デジタル 教科書体 NK-R" panose="02020400000000000000" pitchFamily="18" charset="-128"/>
                <a:ea typeface="UD デジタル 教科書体 NK-R" panose="02020400000000000000" pitchFamily="18" charset="-128"/>
              </a:endParaRPr>
            </a:p>
          </p:txBody>
        </p:sp>
      </p:grpSp>
      <p:grpSp>
        <p:nvGrpSpPr>
          <p:cNvPr id="14" name="グループ化 13">
            <a:extLst>
              <a:ext uri="{FF2B5EF4-FFF2-40B4-BE49-F238E27FC236}">
                <a16:creationId xmlns:a16="http://schemas.microsoft.com/office/drawing/2014/main" id="{75AD9DA3-4995-7CE6-977C-FB63E6389DE7}"/>
              </a:ext>
            </a:extLst>
          </p:cNvPr>
          <p:cNvGrpSpPr/>
          <p:nvPr/>
        </p:nvGrpSpPr>
        <p:grpSpPr>
          <a:xfrm>
            <a:off x="7004071" y="3124969"/>
            <a:ext cx="3263939" cy="3051502"/>
            <a:chOff x="4107819" y="3075648"/>
            <a:chExt cx="3263939" cy="3051502"/>
          </a:xfrm>
        </p:grpSpPr>
        <p:pic>
          <p:nvPicPr>
            <p:cNvPr id="4" name="図 3">
              <a:extLst>
                <a:ext uri="{FF2B5EF4-FFF2-40B4-BE49-F238E27FC236}">
                  <a16:creationId xmlns:a16="http://schemas.microsoft.com/office/drawing/2014/main" id="{B364D7B1-EE7C-EED0-3407-A5760FF67A87}"/>
                </a:ext>
              </a:extLst>
            </p:cNvPr>
            <p:cNvPicPr>
              <a:picLocks noChangeAspect="1"/>
            </p:cNvPicPr>
            <p:nvPr/>
          </p:nvPicPr>
          <p:blipFill>
            <a:blip r:embed="rId8"/>
            <a:stretch>
              <a:fillRect/>
            </a:stretch>
          </p:blipFill>
          <p:spPr>
            <a:xfrm>
              <a:off x="4107819" y="3075648"/>
              <a:ext cx="2592746" cy="3051502"/>
            </a:xfrm>
            <a:prstGeom prst="rect">
              <a:avLst/>
            </a:prstGeom>
          </p:spPr>
        </p:pic>
        <p:sp>
          <p:nvSpPr>
            <p:cNvPr id="10" name="Google Shape;98;p2">
              <a:extLst>
                <a:ext uri="{FF2B5EF4-FFF2-40B4-BE49-F238E27FC236}">
                  <a16:creationId xmlns:a16="http://schemas.microsoft.com/office/drawing/2014/main" id="{966E5DE3-DD26-F13F-0BF4-C2F7499E4CE5}"/>
                </a:ext>
              </a:extLst>
            </p:cNvPr>
            <p:cNvSpPr txBox="1"/>
            <p:nvPr/>
          </p:nvSpPr>
          <p:spPr>
            <a:xfrm>
              <a:off x="5684912" y="4652093"/>
              <a:ext cx="1686846" cy="682331"/>
            </a:xfrm>
            <a:prstGeom prst="rect">
              <a:avLst/>
            </a:prstGeom>
            <a:no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食事</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 name="Google Shape;104;p2">
              <a:extLst>
                <a:ext uri="{FF2B5EF4-FFF2-40B4-BE49-F238E27FC236}">
                  <a16:creationId xmlns:a16="http://schemas.microsoft.com/office/drawing/2014/main" id="{6B521B51-285E-D259-8CB9-DD122EAEEC7A}"/>
                </a:ext>
              </a:extLst>
            </p:cNvPr>
            <p:cNvSpPr txBox="1"/>
            <p:nvPr/>
          </p:nvSpPr>
          <p:spPr>
            <a:xfrm>
              <a:off x="6047318" y="4521315"/>
              <a:ext cx="89284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しょくじ</a:t>
              </a:r>
              <a:endParaRPr dirty="0">
                <a:latin typeface="UD デジタル 教科書体 NK-R" panose="02020400000000000000" pitchFamily="18" charset="-128"/>
                <a:ea typeface="UD デジタル 教科書体 NK-R" panose="02020400000000000000" pitchFamily="18" charset="-128"/>
              </a:endParaRPr>
            </a:p>
          </p:txBody>
        </p:sp>
      </p:grpSp>
      <p:grpSp>
        <p:nvGrpSpPr>
          <p:cNvPr id="21" name="グループ化 20">
            <a:extLst>
              <a:ext uri="{FF2B5EF4-FFF2-40B4-BE49-F238E27FC236}">
                <a16:creationId xmlns:a16="http://schemas.microsoft.com/office/drawing/2014/main" id="{752B6BBF-66CE-2F40-9847-087D92332952}"/>
              </a:ext>
            </a:extLst>
          </p:cNvPr>
          <p:cNvGrpSpPr/>
          <p:nvPr/>
        </p:nvGrpSpPr>
        <p:grpSpPr>
          <a:xfrm>
            <a:off x="9018332" y="2261131"/>
            <a:ext cx="2862353" cy="2017336"/>
            <a:chOff x="9018332" y="2261131"/>
            <a:chExt cx="2862353" cy="2017336"/>
          </a:xfrm>
        </p:grpSpPr>
        <p:sp>
          <p:nvSpPr>
            <p:cNvPr id="15" name="吹き出し: 円形 14">
              <a:extLst>
                <a:ext uri="{FF2B5EF4-FFF2-40B4-BE49-F238E27FC236}">
                  <a16:creationId xmlns:a16="http://schemas.microsoft.com/office/drawing/2014/main" id="{7CDD94BD-8891-AEF2-4033-9A2C3C58408E}"/>
                </a:ext>
              </a:extLst>
            </p:cNvPr>
            <p:cNvSpPr/>
            <p:nvPr/>
          </p:nvSpPr>
          <p:spPr>
            <a:xfrm>
              <a:off x="9043217" y="2261131"/>
              <a:ext cx="2837468" cy="2017336"/>
            </a:xfrm>
            <a:prstGeom prst="wedgeEllipseCallout">
              <a:avLst>
                <a:gd name="adj1" fmla="val -45750"/>
                <a:gd name="adj2" fmla="val 57359"/>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Google Shape;98;p2">
              <a:extLst>
                <a:ext uri="{FF2B5EF4-FFF2-40B4-BE49-F238E27FC236}">
                  <a16:creationId xmlns:a16="http://schemas.microsoft.com/office/drawing/2014/main" id="{998BFC4D-7594-15BA-A242-B8E26B955D58}"/>
                </a:ext>
              </a:extLst>
            </p:cNvPr>
            <p:cNvSpPr txBox="1"/>
            <p:nvPr/>
          </p:nvSpPr>
          <p:spPr>
            <a:xfrm>
              <a:off x="9018332" y="2761411"/>
              <a:ext cx="2862353" cy="1274155"/>
            </a:xfrm>
            <a:prstGeom prst="rect">
              <a:avLst/>
            </a:prstGeom>
            <a:no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en-US" alt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3</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食しっかり</a:t>
              </a:r>
              <a:endParaRPr lang="en-US" alt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a:p>
              <a:pPr marL="439738" marR="0" lvl="0" indent="-439738" algn="ctr" rtl="0">
                <a:lnSpc>
                  <a:spcPct val="120000"/>
                </a:lnSpc>
                <a:spcBef>
                  <a:spcPts val="0"/>
                </a:spcBef>
                <a:spcAft>
                  <a:spcPts val="0"/>
                </a:spcAft>
                <a:buNone/>
              </a:pP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食べる</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7" name="Google Shape;104;p2">
              <a:extLst>
                <a:ext uri="{FF2B5EF4-FFF2-40B4-BE49-F238E27FC236}">
                  <a16:creationId xmlns:a16="http://schemas.microsoft.com/office/drawing/2014/main" id="{D57E4B5D-13E3-BA64-125A-B5C21B197B26}"/>
                </a:ext>
              </a:extLst>
            </p:cNvPr>
            <p:cNvSpPr txBox="1"/>
            <p:nvPr/>
          </p:nvSpPr>
          <p:spPr>
            <a:xfrm>
              <a:off x="9352819" y="2633384"/>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しょく</a:t>
              </a:r>
              <a:endParaRPr sz="1600" dirty="0">
                <a:latin typeface="UD デジタル 教科書体 NK-R" panose="02020400000000000000" pitchFamily="18" charset="-128"/>
                <a:ea typeface="UD デジタル 教科書体 NK-R" panose="02020400000000000000" pitchFamily="18" charset="-128"/>
              </a:endParaRPr>
            </a:p>
          </p:txBody>
        </p:sp>
        <p:sp>
          <p:nvSpPr>
            <p:cNvPr id="18" name="Google Shape;104;p2">
              <a:extLst>
                <a:ext uri="{FF2B5EF4-FFF2-40B4-BE49-F238E27FC236}">
                  <a16:creationId xmlns:a16="http://schemas.microsoft.com/office/drawing/2014/main" id="{BC94C86D-33A2-66FC-9B8D-C2B02C9D84B4}"/>
                </a:ext>
              </a:extLst>
            </p:cNvPr>
            <p:cNvSpPr txBox="1"/>
            <p:nvPr/>
          </p:nvSpPr>
          <p:spPr>
            <a:xfrm>
              <a:off x="9500870" y="3256247"/>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た</a:t>
              </a:r>
              <a:endParaRPr sz="1600" dirty="0">
                <a:latin typeface="UD デジタル 教科書体 NK-R" panose="02020400000000000000" pitchFamily="18" charset="-128"/>
                <a:ea typeface="UD デジタル 教科書体 NK-R" panose="02020400000000000000" pitchFamily="18" charset="-128"/>
              </a:endParaRPr>
            </a:p>
          </p:txBody>
        </p:sp>
      </p:grpSp>
      <p:sp>
        <p:nvSpPr>
          <p:cNvPr id="22" name="Google Shape;98;p2">
            <a:extLst>
              <a:ext uri="{FF2B5EF4-FFF2-40B4-BE49-F238E27FC236}">
                <a16:creationId xmlns:a16="http://schemas.microsoft.com/office/drawing/2014/main" id="{C4556B28-F024-3175-4EBF-6B97FD66F341}"/>
              </a:ext>
            </a:extLst>
          </p:cNvPr>
          <p:cNvSpPr txBox="1"/>
          <p:nvPr/>
        </p:nvSpPr>
        <p:spPr>
          <a:xfrm>
            <a:off x="207613" y="1129718"/>
            <a:ext cx="3914096" cy="2308284"/>
          </a:xfrm>
          <a:prstGeom prst="rect">
            <a:avLst/>
          </a:prstGeom>
          <a:noFill/>
          <a:ln>
            <a:noFill/>
          </a:ln>
        </p:spPr>
        <p:txBody>
          <a:bodyPr spcFirstLastPara="1" wrap="square" lIns="91425" tIns="45700" rIns="91425" bIns="45700" anchor="t" anchorCtr="0">
            <a:spAutoFit/>
          </a:bodyPr>
          <a:lstStyle/>
          <a:p>
            <a:pPr marL="439738" marR="0" lvl="0" indent="-439738" algn="ctr" rtl="0">
              <a:lnSpc>
                <a:spcPct val="120000"/>
              </a:lnSpc>
              <a:spcBef>
                <a:spcPts val="0"/>
              </a:spcBef>
              <a:spcAft>
                <a:spcPts val="0"/>
              </a:spcAft>
              <a:buNone/>
            </a:pPr>
            <a:r>
              <a:rPr lang="ja-JP" altLang="en-US" sz="40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かぜに負けない</a:t>
            </a:r>
            <a:endParaRPr lang="en-US" altLang="ja-JP" sz="40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a:p>
            <a:pPr marL="439738" marR="0" lvl="0" indent="-439738" algn="ctr" rtl="0">
              <a:lnSpc>
                <a:spcPct val="120000"/>
              </a:lnSpc>
              <a:spcBef>
                <a:spcPts val="0"/>
              </a:spcBef>
              <a:spcAft>
                <a:spcPts val="0"/>
              </a:spcAft>
              <a:buNone/>
            </a:pPr>
            <a:r>
              <a:rPr lang="ja-JP" altLang="en-US" sz="4000" b="1" dirty="0">
                <a:latin typeface="UD デジタル 教科書体 NK-R" panose="02020400000000000000" pitchFamily="18" charset="-128"/>
                <a:ea typeface="UD デジタル 教科書体 NK-R" panose="02020400000000000000" pitchFamily="18" charset="-128"/>
                <a:cs typeface="Calibri"/>
                <a:sym typeface="Calibri"/>
              </a:rPr>
              <a:t>強い体を</a:t>
            </a:r>
            <a:endParaRPr lang="en-US" altLang="ja-JP" sz="4000" b="1" dirty="0">
              <a:latin typeface="UD デジタル 教科書体 NK-R" panose="02020400000000000000" pitchFamily="18" charset="-128"/>
              <a:ea typeface="UD デジタル 教科書体 NK-R" panose="02020400000000000000" pitchFamily="18" charset="-128"/>
              <a:cs typeface="Calibri"/>
              <a:sym typeface="Calibri"/>
            </a:endParaRPr>
          </a:p>
          <a:p>
            <a:pPr marL="439738" marR="0" lvl="0" indent="-439738" algn="ctr" rtl="0">
              <a:lnSpc>
                <a:spcPct val="120000"/>
              </a:lnSpc>
              <a:spcBef>
                <a:spcPts val="0"/>
              </a:spcBef>
              <a:spcAft>
                <a:spcPts val="0"/>
              </a:spcAft>
              <a:buNone/>
            </a:pPr>
            <a:r>
              <a:rPr lang="ja-JP" altLang="en-US" sz="40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つくるための基本</a:t>
            </a:r>
            <a:endParaRPr sz="4000" b="1"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23" name="Google Shape;104;p2">
            <a:extLst>
              <a:ext uri="{FF2B5EF4-FFF2-40B4-BE49-F238E27FC236}">
                <a16:creationId xmlns:a16="http://schemas.microsoft.com/office/drawing/2014/main" id="{9EAB0617-609A-30D9-08B9-1AD83E640302}"/>
              </a:ext>
            </a:extLst>
          </p:cNvPr>
          <p:cNvSpPr txBox="1"/>
          <p:nvPr/>
        </p:nvSpPr>
        <p:spPr>
          <a:xfrm>
            <a:off x="1611519" y="1031931"/>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dirty="0">
                <a:latin typeface="UD デジタル 教科書体 NK-R" panose="02020400000000000000" pitchFamily="18" charset="-128"/>
                <a:ea typeface="UD デジタル 教科書体 NK-R" panose="02020400000000000000" pitchFamily="18" charset="-128"/>
              </a:rPr>
              <a:t>ま</a:t>
            </a:r>
            <a:endParaRPr sz="1600" b="1" dirty="0">
              <a:latin typeface="UD デジタル 教科書体 NK-R" panose="02020400000000000000" pitchFamily="18" charset="-128"/>
              <a:ea typeface="UD デジタル 教科書体 NK-R" panose="02020400000000000000" pitchFamily="18" charset="-128"/>
            </a:endParaRPr>
          </a:p>
        </p:txBody>
      </p:sp>
      <p:sp>
        <p:nvSpPr>
          <p:cNvPr id="24" name="Google Shape;104;p2">
            <a:extLst>
              <a:ext uri="{FF2B5EF4-FFF2-40B4-BE49-F238E27FC236}">
                <a16:creationId xmlns:a16="http://schemas.microsoft.com/office/drawing/2014/main" id="{E090FF95-56B9-6B71-A711-C4F9624284B0}"/>
              </a:ext>
            </a:extLst>
          </p:cNvPr>
          <p:cNvSpPr txBox="1"/>
          <p:nvPr/>
        </p:nvSpPr>
        <p:spPr>
          <a:xfrm>
            <a:off x="867273" y="1757457"/>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dirty="0">
                <a:latin typeface="UD デジタル 教科書体 NK-R" panose="02020400000000000000" pitchFamily="18" charset="-128"/>
                <a:ea typeface="UD デジタル 教科書体 NK-R" panose="02020400000000000000" pitchFamily="18" charset="-128"/>
              </a:rPr>
              <a:t>つよ</a:t>
            </a:r>
            <a:endParaRPr sz="1600" b="1" dirty="0">
              <a:latin typeface="UD デジタル 教科書体 NK-R" panose="02020400000000000000" pitchFamily="18" charset="-128"/>
              <a:ea typeface="UD デジタル 教科書体 NK-R" panose="02020400000000000000" pitchFamily="18" charset="-128"/>
            </a:endParaRPr>
          </a:p>
        </p:txBody>
      </p:sp>
      <p:sp>
        <p:nvSpPr>
          <p:cNvPr id="25" name="Google Shape;104;p2">
            <a:extLst>
              <a:ext uri="{FF2B5EF4-FFF2-40B4-BE49-F238E27FC236}">
                <a16:creationId xmlns:a16="http://schemas.microsoft.com/office/drawing/2014/main" id="{E1EDB21E-220A-10B2-E08F-25698264C70A}"/>
              </a:ext>
            </a:extLst>
          </p:cNvPr>
          <p:cNvSpPr txBox="1"/>
          <p:nvPr/>
        </p:nvSpPr>
        <p:spPr>
          <a:xfrm>
            <a:off x="1845578" y="1757457"/>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dirty="0">
                <a:latin typeface="UD デジタル 教科書体 NK-R" panose="02020400000000000000" pitchFamily="18" charset="-128"/>
                <a:ea typeface="UD デジタル 教科書体 NK-R" panose="02020400000000000000" pitchFamily="18" charset="-128"/>
              </a:rPr>
              <a:t>からだ</a:t>
            </a:r>
            <a:endParaRPr sz="1600" b="1" dirty="0">
              <a:latin typeface="UD デジタル 教科書体 NK-R" panose="02020400000000000000" pitchFamily="18" charset="-128"/>
              <a:ea typeface="UD デジタル 教科書体 NK-R" panose="02020400000000000000" pitchFamily="18" charset="-128"/>
            </a:endParaRPr>
          </a:p>
        </p:txBody>
      </p:sp>
      <p:sp>
        <p:nvSpPr>
          <p:cNvPr id="26" name="Google Shape;104;p2">
            <a:extLst>
              <a:ext uri="{FF2B5EF4-FFF2-40B4-BE49-F238E27FC236}">
                <a16:creationId xmlns:a16="http://schemas.microsoft.com/office/drawing/2014/main" id="{4EEE2AD3-4406-C2B2-20A1-710E332E6B35}"/>
              </a:ext>
            </a:extLst>
          </p:cNvPr>
          <p:cNvSpPr txBox="1"/>
          <p:nvPr/>
        </p:nvSpPr>
        <p:spPr>
          <a:xfrm>
            <a:off x="2917767" y="2498062"/>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dirty="0">
                <a:latin typeface="UD デジタル 教科書体 NK-R" panose="02020400000000000000" pitchFamily="18" charset="-128"/>
                <a:ea typeface="UD デジタル 教科書体 NK-R" panose="02020400000000000000" pitchFamily="18" charset="-128"/>
              </a:rPr>
              <a:t>きほん</a:t>
            </a:r>
            <a:endParaRPr sz="1600" b="1"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40613324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32" fill="hold"/>
                                        <p:tgtEl>
                                          <p:spTgt spid="1151"/>
                                        </p:tgtEl>
                                      </p:cBhvr>
                                    </p:cmd>
                                  </p:childTnLst>
                                </p:cTn>
                              </p:par>
                              <p:par>
                                <p:cTn id="7" presetID="1" presetClass="entr" presetSubtype="0" fill="hold" nodeType="withEffect">
                                  <p:stCondLst>
                                    <p:cond delay="50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150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275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2000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15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E6751-DC8D-4CD8-EC61-990A07D2AAD6}"/>
            </a:ext>
          </a:extLst>
        </p:cNvPr>
        <p:cNvGrpSpPr/>
        <p:nvPr/>
      </p:nvGrpSpPr>
      <p:grpSpPr>
        <a:xfrm>
          <a:off x="0" y="0"/>
          <a:ext cx="0" cy="0"/>
          <a:chOff x="0" y="0"/>
          <a:chExt cx="0" cy="0"/>
        </a:xfrm>
      </p:grpSpPr>
      <p:pic>
        <p:nvPicPr>
          <p:cNvPr id="1151" name="428843376486774">
            <a:hlinkClick r:id="" action="ppaction://media"/>
            <a:extLst>
              <a:ext uri="{FF2B5EF4-FFF2-40B4-BE49-F238E27FC236}">
                <a16:creationId xmlns:a16="http://schemas.microsoft.com/office/drawing/2014/main" id="{82106D9C-A9DC-F9B8-190E-963D413753D3}"/>
              </a:ext>
            </a:extLst>
          </p:cNvPr>
          <p:cNvPicPr>
            <a:picLocks noChangeAspect="1"/>
          </p:cNvPicPr>
          <p:nvPr>
            <a:audioFile r:link="rId1"/>
            <p:extLst>
              <p:ext uri="{DAA4B4D4-6D71-4841-9C94-3DE7FCFB9230}">
                <p14:media xmlns:p14="http://schemas.microsoft.com/office/powerpoint/2010/main" r:embed="rId2">
                  <p14:trim st="25000"/>
                </p14:media>
              </p:ext>
            </p:extLst>
          </p:nvPr>
        </p:nvPicPr>
        <p:blipFill>
          <a:blip r:embed="rId5"/>
          <a:stretch>
            <a:fillRect/>
          </a:stretch>
        </p:blipFill>
        <p:spPr>
          <a:xfrm>
            <a:off x="11704637" y="6370637"/>
            <a:ext cx="487363" cy="487363"/>
          </a:xfrm>
          <a:prstGeom prst="rect">
            <a:avLst/>
          </a:prstGeom>
        </p:spPr>
      </p:pic>
      <p:grpSp>
        <p:nvGrpSpPr>
          <p:cNvPr id="23" name="グループ化 22">
            <a:extLst>
              <a:ext uri="{FF2B5EF4-FFF2-40B4-BE49-F238E27FC236}">
                <a16:creationId xmlns:a16="http://schemas.microsoft.com/office/drawing/2014/main" id="{9BEEEFCE-BB94-CF0B-F6E7-D245B36C7CBF}"/>
              </a:ext>
            </a:extLst>
          </p:cNvPr>
          <p:cNvGrpSpPr/>
          <p:nvPr/>
        </p:nvGrpSpPr>
        <p:grpSpPr>
          <a:xfrm>
            <a:off x="536392" y="725886"/>
            <a:ext cx="10991190" cy="2020467"/>
            <a:chOff x="536392" y="1046403"/>
            <a:chExt cx="10991190" cy="2020467"/>
          </a:xfrm>
        </p:grpSpPr>
        <p:pic>
          <p:nvPicPr>
            <p:cNvPr id="1026" name="Picture 2">
              <a:extLst>
                <a:ext uri="{FF2B5EF4-FFF2-40B4-BE49-F238E27FC236}">
                  <a16:creationId xmlns:a16="http://schemas.microsoft.com/office/drawing/2014/main" id="{12C7E782-460E-5741-B227-10ACC61F2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392" y="1084030"/>
              <a:ext cx="1945214" cy="19452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4B1892-1729-5D51-5F53-AD9B2A694D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8930" y="1087074"/>
              <a:ext cx="2134139" cy="19421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F9176C1-5C36-51BB-9307-8F15CE78F3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2661" y="1084030"/>
              <a:ext cx="1945214" cy="19452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C46F2032-5B7B-AF8B-D222-F39644A089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710393" y="1087073"/>
              <a:ext cx="1817189" cy="194217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グループ化 21">
              <a:extLst>
                <a:ext uri="{FF2B5EF4-FFF2-40B4-BE49-F238E27FC236}">
                  <a16:creationId xmlns:a16="http://schemas.microsoft.com/office/drawing/2014/main" id="{B4364652-D0B5-DE1D-48C1-52D759CDDAE3}"/>
                </a:ext>
              </a:extLst>
            </p:cNvPr>
            <p:cNvGrpSpPr/>
            <p:nvPr/>
          </p:nvGrpSpPr>
          <p:grpSpPr>
            <a:xfrm>
              <a:off x="7464125" y="1046403"/>
              <a:ext cx="1945214" cy="2020467"/>
              <a:chOff x="7464124" y="1084030"/>
              <a:chExt cx="1945214" cy="2020467"/>
            </a:xfrm>
          </p:grpSpPr>
          <p:pic>
            <p:nvPicPr>
              <p:cNvPr id="1030" name="Picture 6">
                <a:extLst>
                  <a:ext uri="{FF2B5EF4-FFF2-40B4-BE49-F238E27FC236}">
                    <a16:creationId xmlns:a16="http://schemas.microsoft.com/office/drawing/2014/main" id="{0E3352C6-A3E8-C610-AC62-12AEEA1C1F6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64124" y="1084030"/>
                <a:ext cx="1945214" cy="1945214"/>
              </a:xfrm>
              <a:prstGeom prst="rect">
                <a:avLst/>
              </a:prstGeom>
              <a:noFill/>
              <a:extLst>
                <a:ext uri="{909E8E84-426E-40DD-AFC4-6F175D3DCCD1}">
                  <a14:hiddenFill xmlns:a14="http://schemas.microsoft.com/office/drawing/2010/main">
                    <a:solidFill>
                      <a:srgbClr val="FFFFFF"/>
                    </a:solidFill>
                  </a14:hiddenFill>
                </a:ext>
              </a:extLst>
            </p:spPr>
          </p:pic>
          <p:sp>
            <p:nvSpPr>
              <p:cNvPr id="20" name="楕円 19">
                <a:extLst>
                  <a:ext uri="{FF2B5EF4-FFF2-40B4-BE49-F238E27FC236}">
                    <a16:creationId xmlns:a16="http://schemas.microsoft.com/office/drawing/2014/main" id="{73ADC156-327E-7D41-5D0E-7F3407406868}"/>
                  </a:ext>
                </a:extLst>
              </p:cNvPr>
              <p:cNvSpPr/>
              <p:nvPr/>
            </p:nvSpPr>
            <p:spPr>
              <a:xfrm rot="1627630">
                <a:off x="8637955" y="2036188"/>
                <a:ext cx="678730" cy="10463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48" name="Picture 24">
                <a:extLst>
                  <a:ext uri="{FF2B5EF4-FFF2-40B4-BE49-F238E27FC236}">
                    <a16:creationId xmlns:a16="http://schemas.microsoft.com/office/drawing/2014/main" id="{72157F23-AD6B-7A3F-FA8F-B65BA9EC26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572093" y="2074120"/>
                <a:ext cx="826925" cy="103037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4" name="グループ化 23">
            <a:extLst>
              <a:ext uri="{FF2B5EF4-FFF2-40B4-BE49-F238E27FC236}">
                <a16:creationId xmlns:a16="http://schemas.microsoft.com/office/drawing/2014/main" id="{141E47D1-BFB1-DD96-7498-5B7419149F31}"/>
              </a:ext>
            </a:extLst>
          </p:cNvPr>
          <p:cNvGrpSpPr/>
          <p:nvPr/>
        </p:nvGrpSpPr>
        <p:grpSpPr>
          <a:xfrm>
            <a:off x="529352" y="204917"/>
            <a:ext cx="1959294" cy="710185"/>
            <a:chOff x="3510840" y="71229"/>
            <a:chExt cx="1959294" cy="710185"/>
          </a:xfrm>
        </p:grpSpPr>
        <p:sp>
          <p:nvSpPr>
            <p:cNvPr id="25" name="テキスト ボックス 24">
              <a:extLst>
                <a:ext uri="{FF2B5EF4-FFF2-40B4-BE49-F238E27FC236}">
                  <a16:creationId xmlns:a16="http://schemas.microsoft.com/office/drawing/2014/main" id="{D5280A0B-DA19-5E56-D07C-2D10A01B6B04}"/>
                </a:ext>
              </a:extLst>
            </p:cNvPr>
            <p:cNvSpPr txBox="1"/>
            <p:nvPr/>
          </p:nvSpPr>
          <p:spPr>
            <a:xfrm>
              <a:off x="3510840" y="258194"/>
              <a:ext cx="1945215"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炭水化物</a:t>
              </a:r>
            </a:p>
          </p:txBody>
        </p:sp>
        <p:sp>
          <p:nvSpPr>
            <p:cNvPr id="26" name="テキスト ボックス 25">
              <a:extLst>
                <a:ext uri="{FF2B5EF4-FFF2-40B4-BE49-F238E27FC236}">
                  <a16:creationId xmlns:a16="http://schemas.microsoft.com/office/drawing/2014/main" id="{8431F28D-590D-CCB7-5A26-88F22B901842}"/>
                </a:ext>
              </a:extLst>
            </p:cNvPr>
            <p:cNvSpPr txBox="1"/>
            <p:nvPr/>
          </p:nvSpPr>
          <p:spPr>
            <a:xfrm>
              <a:off x="3510840" y="71229"/>
              <a:ext cx="1959294"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たんすいかぶつ</a:t>
              </a:r>
            </a:p>
          </p:txBody>
        </p:sp>
      </p:grpSp>
      <p:grpSp>
        <p:nvGrpSpPr>
          <p:cNvPr id="27" name="グループ化 26">
            <a:extLst>
              <a:ext uri="{FF2B5EF4-FFF2-40B4-BE49-F238E27FC236}">
                <a16:creationId xmlns:a16="http://schemas.microsoft.com/office/drawing/2014/main" id="{37ADC5CE-13DE-F432-553C-5F1D12E65430}"/>
              </a:ext>
            </a:extLst>
          </p:cNvPr>
          <p:cNvGrpSpPr/>
          <p:nvPr/>
        </p:nvGrpSpPr>
        <p:grpSpPr>
          <a:xfrm>
            <a:off x="2768580" y="204917"/>
            <a:ext cx="1959294" cy="710185"/>
            <a:chOff x="3510840" y="71229"/>
            <a:chExt cx="1959294" cy="710185"/>
          </a:xfrm>
        </p:grpSpPr>
        <p:sp>
          <p:nvSpPr>
            <p:cNvPr id="28" name="テキスト ボックス 27">
              <a:extLst>
                <a:ext uri="{FF2B5EF4-FFF2-40B4-BE49-F238E27FC236}">
                  <a16:creationId xmlns:a16="http://schemas.microsoft.com/office/drawing/2014/main" id="{23F2EEE1-A814-9350-69B8-165CCE510B54}"/>
                </a:ext>
              </a:extLst>
            </p:cNvPr>
            <p:cNvSpPr txBox="1"/>
            <p:nvPr/>
          </p:nvSpPr>
          <p:spPr>
            <a:xfrm>
              <a:off x="3510840" y="258194"/>
              <a:ext cx="1945215"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脂質</a:t>
              </a:r>
            </a:p>
          </p:txBody>
        </p:sp>
        <p:sp>
          <p:nvSpPr>
            <p:cNvPr id="29" name="テキスト ボックス 28">
              <a:extLst>
                <a:ext uri="{FF2B5EF4-FFF2-40B4-BE49-F238E27FC236}">
                  <a16:creationId xmlns:a16="http://schemas.microsoft.com/office/drawing/2014/main" id="{8B939732-5A35-F691-FACD-31645653A70D}"/>
                </a:ext>
              </a:extLst>
            </p:cNvPr>
            <p:cNvSpPr txBox="1"/>
            <p:nvPr/>
          </p:nvSpPr>
          <p:spPr>
            <a:xfrm>
              <a:off x="3510840" y="71229"/>
              <a:ext cx="1959294"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ししつ</a:t>
              </a:r>
            </a:p>
          </p:txBody>
        </p:sp>
      </p:grpSp>
      <p:grpSp>
        <p:nvGrpSpPr>
          <p:cNvPr id="30" name="グループ化 29">
            <a:extLst>
              <a:ext uri="{FF2B5EF4-FFF2-40B4-BE49-F238E27FC236}">
                <a16:creationId xmlns:a16="http://schemas.microsoft.com/office/drawing/2014/main" id="{2281CADF-F03A-B2E9-98E1-9BBD6055A69B}"/>
              </a:ext>
            </a:extLst>
          </p:cNvPr>
          <p:cNvGrpSpPr/>
          <p:nvPr/>
        </p:nvGrpSpPr>
        <p:grpSpPr>
          <a:xfrm>
            <a:off x="4896754" y="204916"/>
            <a:ext cx="1959294" cy="693647"/>
            <a:chOff x="3510840" y="87767"/>
            <a:chExt cx="1959294" cy="693647"/>
          </a:xfrm>
        </p:grpSpPr>
        <p:sp>
          <p:nvSpPr>
            <p:cNvPr id="31" name="テキスト ボックス 30">
              <a:extLst>
                <a:ext uri="{FF2B5EF4-FFF2-40B4-BE49-F238E27FC236}">
                  <a16:creationId xmlns:a16="http://schemas.microsoft.com/office/drawing/2014/main" id="{45526EC7-CF72-DA28-5690-9AB54A2394FE}"/>
                </a:ext>
              </a:extLst>
            </p:cNvPr>
            <p:cNvSpPr txBox="1"/>
            <p:nvPr/>
          </p:nvSpPr>
          <p:spPr>
            <a:xfrm>
              <a:off x="3510840" y="258194"/>
              <a:ext cx="1945215"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たんぱく質</a:t>
              </a:r>
            </a:p>
          </p:txBody>
        </p:sp>
        <p:sp>
          <p:nvSpPr>
            <p:cNvPr id="1120" name="テキスト ボックス 1119">
              <a:extLst>
                <a:ext uri="{FF2B5EF4-FFF2-40B4-BE49-F238E27FC236}">
                  <a16:creationId xmlns:a16="http://schemas.microsoft.com/office/drawing/2014/main" id="{C63FDF22-00CC-4E62-30DE-0816ACA1A581}"/>
                </a:ext>
              </a:extLst>
            </p:cNvPr>
            <p:cNvSpPr txBox="1"/>
            <p:nvPr/>
          </p:nvSpPr>
          <p:spPr>
            <a:xfrm>
              <a:off x="4710086" y="87767"/>
              <a:ext cx="760048"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しつ</a:t>
              </a:r>
            </a:p>
          </p:txBody>
        </p:sp>
      </p:grpSp>
      <p:grpSp>
        <p:nvGrpSpPr>
          <p:cNvPr id="1121" name="グループ化 1120">
            <a:extLst>
              <a:ext uri="{FF2B5EF4-FFF2-40B4-BE49-F238E27FC236}">
                <a16:creationId xmlns:a16="http://schemas.microsoft.com/office/drawing/2014/main" id="{2C207FE5-084A-9007-9CA8-C2BE6DAFB2ED}"/>
              </a:ext>
            </a:extLst>
          </p:cNvPr>
          <p:cNvGrpSpPr/>
          <p:nvPr/>
        </p:nvGrpSpPr>
        <p:grpSpPr>
          <a:xfrm>
            <a:off x="7592447" y="204916"/>
            <a:ext cx="1959294" cy="710185"/>
            <a:chOff x="3510840" y="71229"/>
            <a:chExt cx="1959294" cy="710185"/>
          </a:xfrm>
        </p:grpSpPr>
        <p:sp>
          <p:nvSpPr>
            <p:cNvPr id="1122" name="テキスト ボックス 1121">
              <a:extLst>
                <a:ext uri="{FF2B5EF4-FFF2-40B4-BE49-F238E27FC236}">
                  <a16:creationId xmlns:a16="http://schemas.microsoft.com/office/drawing/2014/main" id="{7804BBF2-4693-AA31-C689-5F4BBADCB4B0}"/>
                </a:ext>
              </a:extLst>
            </p:cNvPr>
            <p:cNvSpPr txBox="1"/>
            <p:nvPr/>
          </p:nvSpPr>
          <p:spPr>
            <a:xfrm>
              <a:off x="3510840" y="258194"/>
              <a:ext cx="1945215"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無機質</a:t>
              </a:r>
            </a:p>
          </p:txBody>
        </p:sp>
        <p:sp>
          <p:nvSpPr>
            <p:cNvPr id="1123" name="テキスト ボックス 1122">
              <a:extLst>
                <a:ext uri="{FF2B5EF4-FFF2-40B4-BE49-F238E27FC236}">
                  <a16:creationId xmlns:a16="http://schemas.microsoft.com/office/drawing/2014/main" id="{F95C8D87-EFA9-CDC3-6E07-9EDA76F2C2C3}"/>
                </a:ext>
              </a:extLst>
            </p:cNvPr>
            <p:cNvSpPr txBox="1"/>
            <p:nvPr/>
          </p:nvSpPr>
          <p:spPr>
            <a:xfrm>
              <a:off x="3510840" y="71229"/>
              <a:ext cx="1959294"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むきしつ</a:t>
              </a:r>
            </a:p>
          </p:txBody>
        </p:sp>
      </p:grpSp>
      <p:sp>
        <p:nvSpPr>
          <p:cNvPr id="1125" name="テキスト ボックス 1124">
            <a:extLst>
              <a:ext uri="{FF2B5EF4-FFF2-40B4-BE49-F238E27FC236}">
                <a16:creationId xmlns:a16="http://schemas.microsoft.com/office/drawing/2014/main" id="{E9AB5C5D-8E46-3BA7-E6CC-E294DCBC557E}"/>
              </a:ext>
            </a:extLst>
          </p:cNvPr>
          <p:cNvSpPr txBox="1"/>
          <p:nvPr/>
        </p:nvSpPr>
        <p:spPr>
          <a:xfrm>
            <a:off x="9646379" y="357316"/>
            <a:ext cx="1945215"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ビタミン</a:t>
            </a:r>
          </a:p>
        </p:txBody>
      </p:sp>
      <p:grpSp>
        <p:nvGrpSpPr>
          <p:cNvPr id="1133" name="グループ化 1132">
            <a:extLst>
              <a:ext uri="{FF2B5EF4-FFF2-40B4-BE49-F238E27FC236}">
                <a16:creationId xmlns:a16="http://schemas.microsoft.com/office/drawing/2014/main" id="{916DC33B-342E-AB2C-7CBD-C794DA5FB065}"/>
              </a:ext>
            </a:extLst>
          </p:cNvPr>
          <p:cNvGrpSpPr/>
          <p:nvPr/>
        </p:nvGrpSpPr>
        <p:grpSpPr>
          <a:xfrm>
            <a:off x="529352" y="2821606"/>
            <a:ext cx="4897872" cy="3891087"/>
            <a:chOff x="529352" y="2821606"/>
            <a:chExt cx="4897872" cy="3891087"/>
          </a:xfrm>
        </p:grpSpPr>
        <p:grpSp>
          <p:nvGrpSpPr>
            <p:cNvPr id="1132" name="グループ化 1131">
              <a:extLst>
                <a:ext uri="{FF2B5EF4-FFF2-40B4-BE49-F238E27FC236}">
                  <a16:creationId xmlns:a16="http://schemas.microsoft.com/office/drawing/2014/main" id="{7B15C5DC-7BD0-6C9D-1443-E07D95500A3C}"/>
                </a:ext>
              </a:extLst>
            </p:cNvPr>
            <p:cNvGrpSpPr/>
            <p:nvPr/>
          </p:nvGrpSpPr>
          <p:grpSpPr>
            <a:xfrm>
              <a:off x="529352" y="2821606"/>
              <a:ext cx="4897872" cy="3891087"/>
              <a:chOff x="1198127" y="2791887"/>
              <a:chExt cx="4897872" cy="3891087"/>
            </a:xfrm>
          </p:grpSpPr>
          <p:grpSp>
            <p:nvGrpSpPr>
              <p:cNvPr id="19" name="グループ化 18">
                <a:extLst>
                  <a:ext uri="{FF2B5EF4-FFF2-40B4-BE49-F238E27FC236}">
                    <a16:creationId xmlns:a16="http://schemas.microsoft.com/office/drawing/2014/main" id="{C6DDD961-D7CA-E462-AE68-C51B01E88BD7}"/>
                  </a:ext>
                </a:extLst>
              </p:cNvPr>
              <p:cNvGrpSpPr/>
              <p:nvPr/>
            </p:nvGrpSpPr>
            <p:grpSpPr>
              <a:xfrm>
                <a:off x="1198127" y="3450378"/>
                <a:ext cx="4897872" cy="3232596"/>
                <a:chOff x="1616757" y="3400122"/>
                <a:chExt cx="4897872" cy="3232596"/>
              </a:xfrm>
            </p:grpSpPr>
            <p:pic>
              <p:nvPicPr>
                <p:cNvPr id="1046" name="Picture 22">
                  <a:extLst>
                    <a:ext uri="{FF2B5EF4-FFF2-40B4-BE49-F238E27FC236}">
                      <a16:creationId xmlns:a16="http://schemas.microsoft.com/office/drawing/2014/main" id="{705AD513-CF29-763A-D521-6991D88460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6757" y="3400122"/>
                  <a:ext cx="4897872" cy="323259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71C0076F-410A-044F-EEAB-962DACD59B7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77441" y="4780940"/>
                  <a:ext cx="1419494" cy="129318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8539DE7E-02AB-A063-7B19-6072A5809FC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65693" y="4746050"/>
                  <a:ext cx="1399216" cy="139921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D4AB9BD-92EC-8684-3D21-0BACCCE43C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55268" y="3509295"/>
                  <a:ext cx="2008797" cy="15354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2BBA0F5B-DD96-D7F7-1B33-E725C6121CA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8683" y="3726730"/>
                  <a:ext cx="1178356" cy="112465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DAEF012B-866D-BAA1-4230-ACF5911CCB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71309" y="6031211"/>
                  <a:ext cx="1901294" cy="3703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7" name="グループ化 1126">
                <a:extLst>
                  <a:ext uri="{FF2B5EF4-FFF2-40B4-BE49-F238E27FC236}">
                    <a16:creationId xmlns:a16="http://schemas.microsoft.com/office/drawing/2014/main" id="{5487F1A2-D2F4-CE0A-D59A-B9843573745E}"/>
                  </a:ext>
                </a:extLst>
              </p:cNvPr>
              <p:cNvGrpSpPr/>
              <p:nvPr/>
            </p:nvGrpSpPr>
            <p:grpSpPr>
              <a:xfrm>
                <a:off x="1373887" y="2791887"/>
                <a:ext cx="4458877" cy="728511"/>
                <a:chOff x="2139813" y="52903"/>
                <a:chExt cx="4458877" cy="728511"/>
              </a:xfrm>
            </p:grpSpPr>
            <p:sp>
              <p:nvSpPr>
                <p:cNvPr id="1128" name="テキスト ボックス 1127">
                  <a:extLst>
                    <a:ext uri="{FF2B5EF4-FFF2-40B4-BE49-F238E27FC236}">
                      <a16:creationId xmlns:a16="http://schemas.microsoft.com/office/drawing/2014/main" id="{C349367A-07AA-A69D-0420-521042DD013E}"/>
                    </a:ext>
                  </a:extLst>
                </p:cNvPr>
                <p:cNvSpPr txBox="1"/>
                <p:nvPr/>
              </p:nvSpPr>
              <p:spPr>
                <a:xfrm>
                  <a:off x="2139813" y="258194"/>
                  <a:ext cx="4458877"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栄養バランスのよい食事</a:t>
                  </a:r>
                </a:p>
              </p:txBody>
            </p:sp>
            <p:sp>
              <p:nvSpPr>
                <p:cNvPr id="1129" name="テキスト ボックス 1128">
                  <a:extLst>
                    <a:ext uri="{FF2B5EF4-FFF2-40B4-BE49-F238E27FC236}">
                      <a16:creationId xmlns:a16="http://schemas.microsoft.com/office/drawing/2014/main" id="{7F02A166-0CB9-7D94-A29B-C96CB45530C1}"/>
                    </a:ext>
                  </a:extLst>
                </p:cNvPr>
                <p:cNvSpPr txBox="1"/>
                <p:nvPr/>
              </p:nvSpPr>
              <p:spPr>
                <a:xfrm>
                  <a:off x="2272506" y="52903"/>
                  <a:ext cx="1274602"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えいよう</a:t>
                  </a:r>
                </a:p>
              </p:txBody>
            </p:sp>
          </p:grpSp>
        </p:grpSp>
        <p:sp>
          <p:nvSpPr>
            <p:cNvPr id="1130" name="テキスト ボックス 1129">
              <a:extLst>
                <a:ext uri="{FF2B5EF4-FFF2-40B4-BE49-F238E27FC236}">
                  <a16:creationId xmlns:a16="http://schemas.microsoft.com/office/drawing/2014/main" id="{9B9EB0DF-4A8A-23C8-97DB-038BFDD4E06C}"/>
                </a:ext>
              </a:extLst>
            </p:cNvPr>
            <p:cNvSpPr txBox="1"/>
            <p:nvPr/>
          </p:nvSpPr>
          <p:spPr>
            <a:xfrm>
              <a:off x="3746234" y="2821606"/>
              <a:ext cx="1274602"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しょくじ</a:t>
              </a:r>
            </a:p>
          </p:txBody>
        </p:sp>
      </p:grpSp>
      <p:sp>
        <p:nvSpPr>
          <p:cNvPr id="1131" name="加算記号 1130">
            <a:extLst>
              <a:ext uri="{FF2B5EF4-FFF2-40B4-BE49-F238E27FC236}">
                <a16:creationId xmlns:a16="http://schemas.microsoft.com/office/drawing/2014/main" id="{45C1AC1D-DD89-199F-8F07-ACEF3A788797}"/>
              </a:ext>
            </a:extLst>
          </p:cNvPr>
          <p:cNvSpPr/>
          <p:nvPr/>
        </p:nvSpPr>
        <p:spPr>
          <a:xfrm>
            <a:off x="5375171" y="4211355"/>
            <a:ext cx="1440000" cy="1440000"/>
          </a:xfrm>
          <a:prstGeom prst="mathPlus">
            <a:avLst>
              <a:gd name="adj1" fmla="val 13046"/>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38" name="グループ化 1137">
            <a:extLst>
              <a:ext uri="{FF2B5EF4-FFF2-40B4-BE49-F238E27FC236}">
                <a16:creationId xmlns:a16="http://schemas.microsoft.com/office/drawing/2014/main" id="{3DAAFDE6-C11E-35EF-4F08-3627FFA37077}"/>
              </a:ext>
            </a:extLst>
          </p:cNvPr>
          <p:cNvGrpSpPr/>
          <p:nvPr/>
        </p:nvGrpSpPr>
        <p:grpSpPr>
          <a:xfrm>
            <a:off x="7028014" y="3122781"/>
            <a:ext cx="4628448" cy="3377903"/>
            <a:chOff x="7028014" y="3122781"/>
            <a:chExt cx="4628448" cy="3377903"/>
          </a:xfrm>
        </p:grpSpPr>
        <p:sp>
          <p:nvSpPr>
            <p:cNvPr id="1136" name="星: 8 pt 1135">
              <a:extLst>
                <a:ext uri="{FF2B5EF4-FFF2-40B4-BE49-F238E27FC236}">
                  <a16:creationId xmlns:a16="http://schemas.microsoft.com/office/drawing/2014/main" id="{6288D998-FAF2-BE4E-5A09-417BE275A4D4}"/>
                </a:ext>
              </a:extLst>
            </p:cNvPr>
            <p:cNvSpPr/>
            <p:nvPr/>
          </p:nvSpPr>
          <p:spPr>
            <a:xfrm>
              <a:off x="7028014" y="3122781"/>
              <a:ext cx="4628448" cy="3377903"/>
            </a:xfrm>
            <a:prstGeom prst="star8">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7" name="テキスト ボックス 1136">
              <a:extLst>
                <a:ext uri="{FF2B5EF4-FFF2-40B4-BE49-F238E27FC236}">
                  <a16:creationId xmlns:a16="http://schemas.microsoft.com/office/drawing/2014/main" id="{3FF4A3D7-21A1-C7B5-D707-82A2F1391691}"/>
                </a:ext>
              </a:extLst>
            </p:cNvPr>
            <p:cNvSpPr txBox="1"/>
            <p:nvPr/>
          </p:nvSpPr>
          <p:spPr>
            <a:xfrm>
              <a:off x="7767789" y="4260750"/>
              <a:ext cx="3262459" cy="1200329"/>
            </a:xfrm>
            <a:prstGeom prst="rect">
              <a:avLst/>
            </a:prstGeom>
            <a:noFill/>
          </p:spPr>
          <p:txBody>
            <a:bodyPr wrap="square" rtlCol="0">
              <a:spAutoFit/>
            </a:bodyPr>
            <a:lstStyle/>
            <a:p>
              <a:pPr algn="ctr"/>
              <a:r>
                <a:rPr kumimoji="1" lang="ja-JP" altLang="en-US" sz="7200" b="1" dirty="0">
                  <a:latin typeface="UD デジタル 教科書体 NK-R" panose="02020400000000000000" pitchFamily="18" charset="-128"/>
                  <a:ea typeface="UD デジタル 教科書体 NK-R" panose="02020400000000000000" pitchFamily="18" charset="-128"/>
                </a:rPr>
                <a:t>ビタミン</a:t>
              </a:r>
            </a:p>
          </p:txBody>
        </p:sp>
      </p:grpSp>
    </p:spTree>
    <p:extLst>
      <p:ext uri="{BB962C8B-B14F-4D97-AF65-F5344CB8AC3E}">
        <p14:creationId xmlns:p14="http://schemas.microsoft.com/office/powerpoint/2010/main" val="145921926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768" fill="hold"/>
                                        <p:tgtEl>
                                          <p:spTgt spid="1151"/>
                                        </p:tgtEl>
                                      </p:cBhvr>
                                    </p:cmd>
                                  </p:childTnLst>
                                </p:cTn>
                              </p:par>
                              <p:par>
                                <p:cTn id="7" presetID="1" presetClass="entr" presetSubtype="0" fill="hold" nodeType="withEffect">
                                  <p:stCondLst>
                                    <p:cond delay="20000"/>
                                  </p:stCondLst>
                                  <p:childTnLst>
                                    <p:set>
                                      <p:cBhvr>
                                        <p:cTn id="8" dur="1" fill="hold">
                                          <p:stCondLst>
                                            <p:cond delay="0"/>
                                          </p:stCondLst>
                                        </p:cTn>
                                        <p:tgtEl>
                                          <p:spTgt spid="1133"/>
                                        </p:tgtEl>
                                        <p:attrNameLst>
                                          <p:attrName>style.visibility</p:attrName>
                                        </p:attrNameLst>
                                      </p:cBhvr>
                                      <p:to>
                                        <p:strVal val="visible"/>
                                      </p:to>
                                    </p:set>
                                  </p:childTnLst>
                                </p:cTn>
                              </p:par>
                              <p:par>
                                <p:cTn id="9" presetID="1" presetClass="entr" presetSubtype="0" fill="hold" grpId="0" nodeType="withEffect">
                                  <p:stCondLst>
                                    <p:cond delay="20000"/>
                                  </p:stCondLst>
                                  <p:childTnLst>
                                    <p:set>
                                      <p:cBhvr>
                                        <p:cTn id="10" dur="1" fill="hold">
                                          <p:stCondLst>
                                            <p:cond delay="0"/>
                                          </p:stCondLst>
                                        </p:cTn>
                                        <p:tgtEl>
                                          <p:spTgt spid="1131"/>
                                        </p:tgtEl>
                                        <p:attrNameLst>
                                          <p:attrName>style.visibility</p:attrName>
                                        </p:attrNameLst>
                                      </p:cBhvr>
                                      <p:to>
                                        <p:strVal val="visible"/>
                                      </p:to>
                                    </p:set>
                                  </p:childTnLst>
                                </p:cTn>
                              </p:par>
                              <p:par>
                                <p:cTn id="11" presetID="1" presetClass="entr" presetSubtype="0" fill="hold" nodeType="withEffect">
                                  <p:stCondLst>
                                    <p:cond delay="23000"/>
                                  </p:stCondLst>
                                  <p:childTnLst>
                                    <p:set>
                                      <p:cBhvr>
                                        <p:cTn id="12" dur="1" fill="hold">
                                          <p:stCondLst>
                                            <p:cond delay="0"/>
                                          </p:stCondLst>
                                        </p:cTn>
                                        <p:tgtEl>
                                          <p:spTgt spid="1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1151"/>
                </p:tgtEl>
              </p:cMediaNode>
            </p:audio>
          </p:childTnLst>
        </p:cTn>
      </p:par>
    </p:tnLst>
    <p:bldLst>
      <p:bldP spid="11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Google Shape;97;p2"/>
          <p:cNvSpPr txBox="1">
            <a:spLocks noGrp="1"/>
          </p:cNvSpPr>
          <p:nvPr>
            <p:ph type="title"/>
          </p:nvPr>
        </p:nvSpPr>
        <p:spPr>
          <a:xfrm>
            <a:off x="3887286" y="583269"/>
            <a:ext cx="7271752" cy="180382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ct val="100000"/>
              <a:buFont typeface="Arial"/>
              <a:buNone/>
            </a:pPr>
            <a:r>
              <a:rPr lang="ja-JP" altLang="en-US" sz="3600" dirty="0">
                <a:latin typeface="UD デジタル 教科書体 NK-R" panose="02020400000000000000" pitchFamily="18" charset="-128"/>
                <a:ea typeface="UD デジタル 教科書体 NK-R" panose="02020400000000000000" pitchFamily="18" charset="-128"/>
              </a:rPr>
              <a:t>　かぜをひいた時によい食べ物は、</a:t>
            </a:r>
            <a:br>
              <a:rPr lang="en-US" altLang="ja-JP" sz="3600" dirty="0">
                <a:latin typeface="UD デジタル 教科書体 NK-R" panose="02020400000000000000" pitchFamily="18" charset="-128"/>
                <a:ea typeface="UD デジタル 教科書体 NK-R" panose="02020400000000000000" pitchFamily="18" charset="-128"/>
              </a:rPr>
            </a:br>
            <a:r>
              <a:rPr lang="ja-JP" altLang="en-US" sz="3600" dirty="0">
                <a:latin typeface="UD デジタル 教科書体 NK-R" panose="02020400000000000000" pitchFamily="18" charset="-128"/>
                <a:ea typeface="UD デジタル 教科書体 NK-R" panose="02020400000000000000" pitchFamily="18" charset="-128"/>
              </a:rPr>
              <a:t>何でしょう？</a:t>
            </a:r>
            <a:endParaRPr sz="3600" dirty="0">
              <a:latin typeface="UD デジタル 教科書体 NK-R" panose="02020400000000000000" pitchFamily="18" charset="-128"/>
              <a:ea typeface="UD デジタル 教科書体 NK-R" panose="02020400000000000000" pitchFamily="18" charset="-128"/>
            </a:endParaRPr>
          </a:p>
        </p:txBody>
      </p:sp>
      <p:sp>
        <p:nvSpPr>
          <p:cNvPr id="1158" name="Google Shape;104;p2"/>
          <p:cNvSpPr txBox="1"/>
          <p:nvPr/>
        </p:nvSpPr>
        <p:spPr>
          <a:xfrm>
            <a:off x="8434031" y="482995"/>
            <a:ext cx="458445"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159" name="Google Shape;116;p2"/>
          <p:cNvSpPr/>
          <p:nvPr/>
        </p:nvSpPr>
        <p:spPr>
          <a:xfrm>
            <a:off x="12087" y="565164"/>
            <a:ext cx="4935253" cy="645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a:t>
            </a:r>
            <a:r>
              <a:rPr lang="ja-JP" altLang="en-US" sz="3600" b="1" dirty="0">
                <a:solidFill>
                  <a:srgbClr val="00B0F0"/>
                </a:solidFill>
                <a:latin typeface="UD デジタル 教科書体 NK-R" panose="02020400000000000000" pitchFamily="18" charset="-128"/>
                <a:ea typeface="UD デジタル 教科書体 NK-R" panose="02020400000000000000" pitchFamily="18" charset="-128"/>
              </a:rPr>
              <a:t>②</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60" name="Google Shape;116;p2"/>
          <p:cNvSpPr/>
          <p:nvPr/>
        </p:nvSpPr>
        <p:spPr>
          <a:xfrm>
            <a:off x="164259" y="383838"/>
            <a:ext cx="295936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61" name="Google Shape;104;p2"/>
          <p:cNvSpPr txBox="1"/>
          <p:nvPr/>
        </p:nvSpPr>
        <p:spPr>
          <a:xfrm>
            <a:off x="6624607" y="486530"/>
            <a:ext cx="72291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とき</a:t>
            </a:r>
            <a:endParaRPr dirty="0">
              <a:latin typeface="UD デジタル 教科書体 NK-R" panose="02020400000000000000" pitchFamily="18" charset="-128"/>
              <a:ea typeface="UD デジタル 教科書体 NK-R" panose="02020400000000000000" pitchFamily="18" charset="-128"/>
            </a:endParaRPr>
          </a:p>
        </p:txBody>
      </p:sp>
      <p:sp>
        <p:nvSpPr>
          <p:cNvPr id="1162" name="Google Shape;98;p2"/>
          <p:cNvSpPr txBox="1"/>
          <p:nvPr/>
        </p:nvSpPr>
        <p:spPr>
          <a:xfrm>
            <a:off x="981788" y="2879391"/>
            <a:ext cx="4636959"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なべもの、茶わん蒸し</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63" name="Google Shape;98;p2"/>
          <p:cNvSpPr txBox="1"/>
          <p:nvPr/>
        </p:nvSpPr>
        <p:spPr>
          <a:xfrm>
            <a:off x="981786" y="3789781"/>
            <a:ext cx="5635582"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２</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チョコレート、スナック菓子</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64" name="Google Shape;98;p2"/>
          <p:cNvSpPr txBox="1"/>
          <p:nvPr/>
        </p:nvSpPr>
        <p:spPr>
          <a:xfrm>
            <a:off x="981787" y="4718080"/>
            <a:ext cx="4636960"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３</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とんかつ、天ぷら</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65" name="Google Shape;104;p2"/>
          <p:cNvSpPr txBox="1"/>
          <p:nvPr/>
        </p:nvSpPr>
        <p:spPr>
          <a:xfrm>
            <a:off x="4185213" y="2749069"/>
            <a:ext cx="784964"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む</a:t>
            </a:r>
            <a:endParaRPr dirty="0">
              <a:latin typeface="UD デジタル 教科書体 NK-R" panose="02020400000000000000" pitchFamily="18" charset="-128"/>
              <a:ea typeface="UD デジタル 教科書体 NK-R" panose="02020400000000000000" pitchFamily="18" charset="-128"/>
            </a:endParaRPr>
          </a:p>
        </p:txBody>
      </p:sp>
      <p:sp>
        <p:nvSpPr>
          <p:cNvPr id="1166" name="Google Shape;104;p2"/>
          <p:cNvSpPr txBox="1"/>
          <p:nvPr/>
        </p:nvSpPr>
        <p:spPr>
          <a:xfrm>
            <a:off x="4829412" y="3664256"/>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がし</a:t>
            </a:r>
            <a:endParaRPr dirty="0">
              <a:latin typeface="UD デジタル 教科書体 NK-R" panose="02020400000000000000" pitchFamily="18" charset="-128"/>
              <a:ea typeface="UD デジタル 教科書体 NK-R" panose="02020400000000000000" pitchFamily="18" charset="-128"/>
            </a:endParaRPr>
          </a:p>
        </p:txBody>
      </p:sp>
      <p:sp>
        <p:nvSpPr>
          <p:cNvPr id="1167" name="Google Shape;104;p2"/>
          <p:cNvSpPr txBox="1"/>
          <p:nvPr/>
        </p:nvSpPr>
        <p:spPr>
          <a:xfrm>
            <a:off x="2826823" y="4604756"/>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てん</a:t>
            </a:r>
            <a:endParaRPr dirty="0">
              <a:latin typeface="UD デジタル 教科書体 NK-R" panose="02020400000000000000" pitchFamily="18" charset="-128"/>
              <a:ea typeface="UD デジタル 教科書体 NK-R" panose="02020400000000000000" pitchFamily="18" charset="-128"/>
            </a:endParaRPr>
          </a:p>
        </p:txBody>
      </p:sp>
      <p:sp>
        <p:nvSpPr>
          <p:cNvPr id="1168" name="Google Shape;104;p2"/>
          <p:cNvSpPr txBox="1"/>
          <p:nvPr/>
        </p:nvSpPr>
        <p:spPr>
          <a:xfrm>
            <a:off x="9213073" y="482995"/>
            <a:ext cx="6820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もの</a:t>
            </a:r>
            <a:endParaRPr dirty="0">
              <a:latin typeface="UD デジタル 教科書体 NK-R" panose="02020400000000000000" pitchFamily="18" charset="-128"/>
              <a:ea typeface="UD デジタル 教科書体 NK-R" panose="02020400000000000000" pitchFamily="18" charset="-128"/>
            </a:endParaRPr>
          </a:p>
        </p:txBody>
      </p:sp>
      <p:sp>
        <p:nvSpPr>
          <p:cNvPr id="1169" name="Google Shape;104;p2"/>
          <p:cNvSpPr txBox="1"/>
          <p:nvPr/>
        </p:nvSpPr>
        <p:spPr>
          <a:xfrm>
            <a:off x="3025409" y="2736812"/>
            <a:ext cx="783227"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ちゃ</a:t>
            </a:r>
            <a:endParaRPr dirty="0">
              <a:latin typeface="UD デジタル 教科書体 NK-R" panose="02020400000000000000" pitchFamily="18" charset="-128"/>
              <a:ea typeface="UD デジタル 教科書体 NK-R" panose="02020400000000000000" pitchFamily="18" charset="-128"/>
            </a:endParaRPr>
          </a:p>
        </p:txBody>
      </p:sp>
      <p:sp>
        <p:nvSpPr>
          <p:cNvPr id="1170" name="Google Shape;181;p5"/>
          <p:cNvSpPr/>
          <p:nvPr/>
        </p:nvSpPr>
        <p:spPr>
          <a:xfrm>
            <a:off x="810626" y="2802731"/>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pic>
        <p:nvPicPr>
          <p:cNvPr id="1171" name="図 12" descr="レゴ, 食品 が含まれている画像_x000a__x000a_自動的に生成された説明"/>
          <p:cNvPicPr>
            <a:picLocks noChangeAspect="1"/>
          </p:cNvPicPr>
          <p:nvPr/>
        </p:nvPicPr>
        <p:blipFill>
          <a:blip r:embed="rId7"/>
          <a:stretch>
            <a:fillRect/>
          </a:stretch>
        </p:blipFill>
        <p:spPr>
          <a:xfrm>
            <a:off x="7523162" y="2118278"/>
            <a:ext cx="3840016" cy="4026229"/>
          </a:xfrm>
          <a:prstGeom prst="rect">
            <a:avLst/>
          </a:prstGeom>
        </p:spPr>
      </p:pic>
      <p:pic>
        <p:nvPicPr>
          <p:cNvPr id="1172" name="428843376487433">
            <a:hlinkClick r:id="" action="ppaction://media"/>
          </p:cNvPr>
          <p:cNvPicPr>
            <a:picLocks noChangeAspect="1"/>
          </p:cNvPicPr>
          <p:nvPr>
            <a:audioFile r:link="rId1"/>
            <p:extLst>
              <p:ext uri="{DAA4B4D4-6D71-4841-9C94-3DE7FCFB9230}">
                <p14:media xmlns:p14="http://schemas.microsoft.com/office/powerpoint/2010/main" r:embed="rId2">
                  <p14:trim end="28211"/>
                </p14:media>
              </p:ext>
            </p:extLst>
          </p:nvPr>
        </p:nvPicPr>
        <p:blipFill>
          <a:blip r:embed="rId8"/>
          <a:stretch>
            <a:fillRect/>
          </a:stretch>
        </p:blipFill>
        <p:spPr>
          <a:xfrm>
            <a:off x="11705945" y="6370637"/>
            <a:ext cx="487363" cy="487363"/>
          </a:xfrm>
          <a:prstGeom prst="rect">
            <a:avLst/>
          </a:prstGeom>
        </p:spPr>
      </p:pic>
      <p:pic>
        <p:nvPicPr>
          <p:cNvPr id="1173" name="42884337648714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705945" y="5883274"/>
            <a:ext cx="487363" cy="487363"/>
          </a:xfrm>
          <a:prstGeom prst="rect">
            <a:avLst/>
          </a:prstGeom>
        </p:spPr>
      </p:pic>
      <p:sp>
        <p:nvSpPr>
          <p:cNvPr id="3" name="Google Shape;104;p2">
            <a:extLst>
              <a:ext uri="{FF2B5EF4-FFF2-40B4-BE49-F238E27FC236}">
                <a16:creationId xmlns:a16="http://schemas.microsoft.com/office/drawing/2014/main" id="{5FF3C679-BD87-975C-F9E8-3C2BD08994AB}"/>
              </a:ext>
            </a:extLst>
          </p:cNvPr>
          <p:cNvSpPr txBox="1"/>
          <p:nvPr/>
        </p:nvSpPr>
        <p:spPr>
          <a:xfrm>
            <a:off x="3869059" y="1131524"/>
            <a:ext cx="72291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なん</a:t>
            </a:r>
            <a:endParaRPr dirty="0">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5154944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696" fill="hold"/>
                                        <p:tgtEl>
                                          <p:spTgt spid="1173"/>
                                        </p:tgtEl>
                                      </p:cBhvr>
                                    </p:cmd>
                                  </p:childTnLst>
                                </p:cTn>
                              </p:par>
                            </p:childTnLst>
                          </p:cTn>
                        </p:par>
                        <p:par>
                          <p:cTn id="7" fill="hold">
                            <p:stCondLst>
                              <p:cond delay="15696"/>
                            </p:stCondLst>
                            <p:childTnLst>
                              <p:par>
                                <p:cTn id="8" presetID="1" presetClass="mediacall" presetSubtype="0" fill="hold" nodeType="afterEffect">
                                  <p:stCondLst>
                                    <p:cond delay="5000"/>
                                  </p:stCondLst>
                                  <p:childTnLst>
                                    <p:cmd type="call" cmd="playFrom(0.0)">
                                      <p:cBhvr>
                                        <p:cTn id="9" dur="3217" fill="hold"/>
                                        <p:tgtEl>
                                          <p:spTgt spid="1172"/>
                                        </p:tgtEl>
                                      </p:cBhvr>
                                    </p:cmd>
                                  </p:childTnLst>
                                </p:cTn>
                              </p:par>
                              <p:par>
                                <p:cTn id="10" presetID="1" presetClass="entr" presetSubtype="0" fill="hold" grpId="0" nodeType="withEffect">
                                  <p:stCondLst>
                                    <p:cond delay="5000"/>
                                  </p:stCondLst>
                                  <p:childTnLst>
                                    <p:set>
                                      <p:cBhvr>
                                        <p:cTn id="11" dur="1" fill="hold">
                                          <p:stCondLst>
                                            <p:cond delay="0"/>
                                          </p:stCondLst>
                                        </p:cTn>
                                        <p:tgtEl>
                                          <p:spTgt spid="1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172"/>
                </p:tgtEl>
              </p:cMediaNode>
            </p:audio>
            <p:audio>
              <p:cMediaNode vol="80000" showWhenStopped="0">
                <p:cTn id="13" fill="hold" display="0">
                  <p:stCondLst>
                    <p:cond delay="indefinite"/>
                  </p:stCondLst>
                  <p:endCondLst>
                    <p:cond evt="onStopAudio" delay="0">
                      <p:tgtEl>
                        <p:sldTgt/>
                      </p:tgtEl>
                    </p:cond>
                  </p:endCondLst>
                </p:cTn>
                <p:tgtEl>
                  <p:spTgt spid="1173"/>
                </p:tgtEl>
              </p:cMediaNode>
            </p:audio>
          </p:childTnLst>
        </p:cTn>
      </p:par>
    </p:tnLst>
    <p:bldLst>
      <p:bldP spid="117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a:extLst>
              <a:ext uri="{FF2B5EF4-FFF2-40B4-BE49-F238E27FC236}">
                <a16:creationId xmlns:a16="http://schemas.microsoft.com/office/drawing/2014/main" id="{2667308F-679F-9AFA-7C00-642F8CA3D43D}"/>
              </a:ext>
            </a:extLst>
          </p:cNvPr>
          <p:cNvSpPr/>
          <p:nvPr/>
        </p:nvSpPr>
        <p:spPr>
          <a:xfrm>
            <a:off x="0" y="1"/>
            <a:ext cx="12192000" cy="68580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81" name="428843376487433">
            <a:hlinkClick r:id="" action="ppaction://media"/>
          </p:cNvPr>
          <p:cNvPicPr>
            <a:picLocks noChangeAspect="1"/>
          </p:cNvPicPr>
          <p:nvPr>
            <a:audioFile r:link="rId1"/>
            <p:extLst>
              <p:ext uri="{DAA4B4D4-6D71-4841-9C94-3DE7FCFB9230}">
                <p14:media xmlns:p14="http://schemas.microsoft.com/office/powerpoint/2010/main" r:embed="rId2">
                  <p14:trim st="3298" end="177"/>
                </p14:media>
              </p:ext>
            </p:extLst>
          </p:nvPr>
        </p:nvPicPr>
        <p:blipFill>
          <a:blip r:embed="rId5"/>
          <a:stretch>
            <a:fillRect/>
          </a:stretch>
        </p:blipFill>
        <p:spPr>
          <a:xfrm>
            <a:off x="11704637" y="6370637"/>
            <a:ext cx="487363" cy="487363"/>
          </a:xfrm>
          <a:prstGeom prst="rect">
            <a:avLst/>
          </a:prstGeom>
        </p:spPr>
      </p:pic>
      <p:pic>
        <p:nvPicPr>
          <p:cNvPr id="1030" name="Picture 6">
            <a:extLst>
              <a:ext uri="{FF2B5EF4-FFF2-40B4-BE49-F238E27FC236}">
                <a16:creationId xmlns:a16="http://schemas.microsoft.com/office/drawing/2014/main" id="{79F5626A-6D84-8013-64C9-40B1177E15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5136" y="681172"/>
            <a:ext cx="3243214" cy="3145641"/>
          </a:xfrm>
          <a:prstGeom prst="rect">
            <a:avLst/>
          </a:prstGeom>
          <a:noFill/>
          <a:extLst>
            <a:ext uri="{909E8E84-426E-40DD-AFC4-6F175D3DCCD1}">
              <a14:hiddenFill xmlns:a14="http://schemas.microsoft.com/office/drawing/2010/main">
                <a:solidFill>
                  <a:srgbClr val="FFFFFF"/>
                </a:solidFill>
              </a14:hiddenFill>
            </a:ext>
          </a:extLst>
        </p:spPr>
      </p:pic>
      <p:pic>
        <p:nvPicPr>
          <p:cNvPr id="5" name="図 12" descr="レゴ, 食品 が含まれている画像_x000a__x000a_自動的に生成された説明">
            <a:extLst>
              <a:ext uri="{FF2B5EF4-FFF2-40B4-BE49-F238E27FC236}">
                <a16:creationId xmlns:a16="http://schemas.microsoft.com/office/drawing/2014/main" id="{045D9AAC-973A-5B74-4F44-D8FC091D990F}"/>
              </a:ext>
            </a:extLst>
          </p:cNvPr>
          <p:cNvPicPr>
            <a:picLocks noChangeAspect="1"/>
          </p:cNvPicPr>
          <p:nvPr/>
        </p:nvPicPr>
        <p:blipFill>
          <a:blip r:embed="rId7"/>
          <a:stretch>
            <a:fillRect/>
          </a:stretch>
        </p:blipFill>
        <p:spPr>
          <a:xfrm>
            <a:off x="0" y="2831771"/>
            <a:ext cx="3840016" cy="4026229"/>
          </a:xfrm>
          <a:prstGeom prst="rect">
            <a:avLst/>
          </a:prstGeom>
        </p:spPr>
      </p:pic>
      <p:sp>
        <p:nvSpPr>
          <p:cNvPr id="14" name="テキスト ボックス 13">
            <a:extLst>
              <a:ext uri="{FF2B5EF4-FFF2-40B4-BE49-F238E27FC236}">
                <a16:creationId xmlns:a16="http://schemas.microsoft.com/office/drawing/2014/main" id="{75795AEA-A1E0-DA23-0AE8-108FEE824D2C}"/>
              </a:ext>
            </a:extLst>
          </p:cNvPr>
          <p:cNvSpPr txBox="1"/>
          <p:nvPr/>
        </p:nvSpPr>
        <p:spPr>
          <a:xfrm>
            <a:off x="2782466" y="3712358"/>
            <a:ext cx="3148553" cy="461665"/>
          </a:xfrm>
          <a:prstGeom prst="rect">
            <a:avLst/>
          </a:prstGeom>
          <a:noFill/>
        </p:spPr>
        <p:txBody>
          <a:bodyPr wrap="square" rtlCol="0">
            <a:spAutoFit/>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なべもの</a:t>
            </a:r>
          </a:p>
        </p:txBody>
      </p:sp>
      <p:grpSp>
        <p:nvGrpSpPr>
          <p:cNvPr id="21" name="グループ化 20">
            <a:extLst>
              <a:ext uri="{FF2B5EF4-FFF2-40B4-BE49-F238E27FC236}">
                <a16:creationId xmlns:a16="http://schemas.microsoft.com/office/drawing/2014/main" id="{CCE8B433-4631-9977-4C63-095BFC1F1DF0}"/>
              </a:ext>
            </a:extLst>
          </p:cNvPr>
          <p:cNvGrpSpPr/>
          <p:nvPr/>
        </p:nvGrpSpPr>
        <p:grpSpPr>
          <a:xfrm>
            <a:off x="7697278" y="3351404"/>
            <a:ext cx="4412641" cy="3506595"/>
            <a:chOff x="7697278" y="3351404"/>
            <a:chExt cx="4412641" cy="3506595"/>
          </a:xfrm>
        </p:grpSpPr>
        <p:pic>
          <p:nvPicPr>
            <p:cNvPr id="1034" name="Picture 10">
              <a:extLst>
                <a:ext uri="{FF2B5EF4-FFF2-40B4-BE49-F238E27FC236}">
                  <a16:creationId xmlns:a16="http://schemas.microsoft.com/office/drawing/2014/main" id="{81B0469D-C0E3-1460-DEAE-C0DDB113A9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58281" y="4386229"/>
              <a:ext cx="2751638" cy="21697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EB086F7-8526-EB8D-4C17-89CE619EBE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7278" y="3351404"/>
              <a:ext cx="2313988" cy="2313988"/>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30555A3B-0030-F803-C4EE-676D7A5E0AD1}"/>
                </a:ext>
              </a:extLst>
            </p:cNvPr>
            <p:cNvSpPr txBox="1"/>
            <p:nvPr/>
          </p:nvSpPr>
          <p:spPr>
            <a:xfrm>
              <a:off x="8104233" y="5471083"/>
              <a:ext cx="1478994" cy="461665"/>
            </a:xfrm>
            <a:prstGeom prst="rect">
              <a:avLst/>
            </a:prstGeom>
            <a:noFill/>
          </p:spPr>
          <p:txBody>
            <a:bodyPr wrap="square" rtlCol="0">
              <a:spAutoFit/>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スープ</a:t>
              </a:r>
            </a:p>
          </p:txBody>
        </p:sp>
        <p:sp>
          <p:nvSpPr>
            <p:cNvPr id="17" name="テキスト ボックス 16">
              <a:extLst>
                <a:ext uri="{FF2B5EF4-FFF2-40B4-BE49-F238E27FC236}">
                  <a16:creationId xmlns:a16="http://schemas.microsoft.com/office/drawing/2014/main" id="{2DA78689-43E1-5C5A-96C0-5832504F1D86}"/>
                </a:ext>
              </a:extLst>
            </p:cNvPr>
            <p:cNvSpPr txBox="1"/>
            <p:nvPr/>
          </p:nvSpPr>
          <p:spPr>
            <a:xfrm>
              <a:off x="9877392" y="6396334"/>
              <a:ext cx="1745164" cy="461665"/>
            </a:xfrm>
            <a:prstGeom prst="rect">
              <a:avLst/>
            </a:prstGeom>
            <a:noFill/>
          </p:spPr>
          <p:txBody>
            <a:bodyPr wrap="square" rtlCol="0">
              <a:spAutoFit/>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ゼリー</a:t>
              </a:r>
            </a:p>
          </p:txBody>
        </p:sp>
      </p:grpSp>
      <p:grpSp>
        <p:nvGrpSpPr>
          <p:cNvPr id="11" name="グループ化 10">
            <a:extLst>
              <a:ext uri="{FF2B5EF4-FFF2-40B4-BE49-F238E27FC236}">
                <a16:creationId xmlns:a16="http://schemas.microsoft.com/office/drawing/2014/main" id="{E062CA65-AFDD-FC3D-49D1-DBC76B2EC7EE}"/>
              </a:ext>
            </a:extLst>
          </p:cNvPr>
          <p:cNvGrpSpPr/>
          <p:nvPr/>
        </p:nvGrpSpPr>
        <p:grpSpPr>
          <a:xfrm>
            <a:off x="2782467" y="71229"/>
            <a:ext cx="3148553" cy="724398"/>
            <a:chOff x="2782467" y="71229"/>
            <a:chExt cx="3148553" cy="724398"/>
          </a:xfrm>
        </p:grpSpPr>
        <p:sp>
          <p:nvSpPr>
            <p:cNvPr id="12" name="テキスト ボックス 11">
              <a:extLst>
                <a:ext uri="{FF2B5EF4-FFF2-40B4-BE49-F238E27FC236}">
                  <a16:creationId xmlns:a16="http://schemas.microsoft.com/office/drawing/2014/main" id="{398ABEA2-330B-D787-1780-4C1C07A84A26}"/>
                </a:ext>
              </a:extLst>
            </p:cNvPr>
            <p:cNvSpPr txBox="1"/>
            <p:nvPr/>
          </p:nvSpPr>
          <p:spPr>
            <a:xfrm>
              <a:off x="2782467" y="272407"/>
              <a:ext cx="3148553"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かぜのひき始め</a:t>
              </a:r>
            </a:p>
          </p:txBody>
        </p:sp>
        <p:sp>
          <p:nvSpPr>
            <p:cNvPr id="2" name="テキスト ボックス 1">
              <a:extLst>
                <a:ext uri="{FF2B5EF4-FFF2-40B4-BE49-F238E27FC236}">
                  <a16:creationId xmlns:a16="http://schemas.microsoft.com/office/drawing/2014/main" id="{9205593C-FB60-B748-DF1B-B71F16A85AF7}"/>
                </a:ext>
              </a:extLst>
            </p:cNvPr>
            <p:cNvSpPr txBox="1"/>
            <p:nvPr/>
          </p:nvSpPr>
          <p:spPr>
            <a:xfrm>
              <a:off x="4572554" y="71229"/>
              <a:ext cx="89758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はじ</a:t>
              </a:r>
            </a:p>
          </p:txBody>
        </p:sp>
      </p:grpSp>
      <p:grpSp>
        <p:nvGrpSpPr>
          <p:cNvPr id="18" name="グループ化 17">
            <a:extLst>
              <a:ext uri="{FF2B5EF4-FFF2-40B4-BE49-F238E27FC236}">
                <a16:creationId xmlns:a16="http://schemas.microsoft.com/office/drawing/2014/main" id="{3294D876-29B4-79C8-9CE4-2067EC529F0B}"/>
              </a:ext>
            </a:extLst>
          </p:cNvPr>
          <p:cNvGrpSpPr/>
          <p:nvPr/>
        </p:nvGrpSpPr>
        <p:grpSpPr>
          <a:xfrm>
            <a:off x="4865801" y="3227830"/>
            <a:ext cx="3148553" cy="3558941"/>
            <a:chOff x="4865801" y="3227830"/>
            <a:chExt cx="3148553" cy="3558941"/>
          </a:xfrm>
        </p:grpSpPr>
        <p:pic>
          <p:nvPicPr>
            <p:cNvPr id="1032" name="Picture 8">
              <a:extLst>
                <a:ext uri="{FF2B5EF4-FFF2-40B4-BE49-F238E27FC236}">
                  <a16:creationId xmlns:a16="http://schemas.microsoft.com/office/drawing/2014/main" id="{DCA0A324-C471-89B6-B34A-99207E95064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49625" y="3227830"/>
              <a:ext cx="2780907" cy="3000379"/>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286040C8-C217-D72F-03B2-41288CA402E0}"/>
                </a:ext>
              </a:extLst>
            </p:cNvPr>
            <p:cNvSpPr txBox="1"/>
            <p:nvPr/>
          </p:nvSpPr>
          <p:spPr>
            <a:xfrm>
              <a:off x="4865801" y="6325106"/>
              <a:ext cx="3148553" cy="461665"/>
            </a:xfrm>
            <a:prstGeom prst="rect">
              <a:avLst/>
            </a:prstGeom>
            <a:noFill/>
          </p:spPr>
          <p:txBody>
            <a:bodyPr wrap="square" rtlCol="0">
              <a:spAutoFit/>
            </a:bodyPr>
            <a:lstStyle/>
            <a:p>
              <a:pPr algn="ctr"/>
              <a:r>
                <a:rPr kumimoji="1" lang="ja-JP" altLang="en-US" sz="2400" b="1" dirty="0">
                  <a:latin typeface="UD デジタル 教科書体 NK-R" panose="02020400000000000000" pitchFamily="18" charset="-128"/>
                  <a:ea typeface="UD デジタル 教科書体 NK-R" panose="02020400000000000000" pitchFamily="18" charset="-128"/>
                </a:rPr>
                <a:t>茶わん蒸し</a:t>
              </a:r>
            </a:p>
          </p:txBody>
        </p:sp>
        <p:sp>
          <p:nvSpPr>
            <p:cNvPr id="4" name="テキスト ボックス 3">
              <a:extLst>
                <a:ext uri="{FF2B5EF4-FFF2-40B4-BE49-F238E27FC236}">
                  <a16:creationId xmlns:a16="http://schemas.microsoft.com/office/drawing/2014/main" id="{7C48AEE5-5C9C-5265-2D99-3693235C87F8}"/>
                </a:ext>
              </a:extLst>
            </p:cNvPr>
            <p:cNvSpPr txBox="1"/>
            <p:nvPr/>
          </p:nvSpPr>
          <p:spPr>
            <a:xfrm>
              <a:off x="5458504" y="6107381"/>
              <a:ext cx="89758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ちゃ</a:t>
              </a:r>
            </a:p>
          </p:txBody>
        </p:sp>
        <p:sp>
          <p:nvSpPr>
            <p:cNvPr id="6" name="テキスト ボックス 5">
              <a:extLst>
                <a:ext uri="{FF2B5EF4-FFF2-40B4-BE49-F238E27FC236}">
                  <a16:creationId xmlns:a16="http://schemas.microsoft.com/office/drawing/2014/main" id="{E5A6A8AE-17BD-5AD2-60A7-04098BFAF722}"/>
                </a:ext>
              </a:extLst>
            </p:cNvPr>
            <p:cNvSpPr txBox="1"/>
            <p:nvPr/>
          </p:nvSpPr>
          <p:spPr>
            <a:xfrm>
              <a:off x="6316173" y="6107381"/>
              <a:ext cx="89758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む</a:t>
              </a:r>
            </a:p>
          </p:txBody>
        </p:sp>
      </p:grpSp>
      <p:grpSp>
        <p:nvGrpSpPr>
          <p:cNvPr id="19" name="グループ化 18">
            <a:extLst>
              <a:ext uri="{FF2B5EF4-FFF2-40B4-BE49-F238E27FC236}">
                <a16:creationId xmlns:a16="http://schemas.microsoft.com/office/drawing/2014/main" id="{EAEA8156-9D63-87CD-50F3-81B7FCC055A2}"/>
              </a:ext>
            </a:extLst>
          </p:cNvPr>
          <p:cNvGrpSpPr/>
          <p:nvPr/>
        </p:nvGrpSpPr>
        <p:grpSpPr>
          <a:xfrm>
            <a:off x="6948640" y="2591754"/>
            <a:ext cx="5016448" cy="717433"/>
            <a:chOff x="6948640" y="2714305"/>
            <a:chExt cx="5016448" cy="717433"/>
          </a:xfrm>
        </p:grpSpPr>
        <p:sp>
          <p:nvSpPr>
            <p:cNvPr id="13" name="テキスト ボックス 12">
              <a:extLst>
                <a:ext uri="{FF2B5EF4-FFF2-40B4-BE49-F238E27FC236}">
                  <a16:creationId xmlns:a16="http://schemas.microsoft.com/office/drawing/2014/main" id="{AA044958-721B-B3AE-4BE0-21D091C536F6}"/>
                </a:ext>
              </a:extLst>
            </p:cNvPr>
            <p:cNvSpPr txBox="1"/>
            <p:nvPr/>
          </p:nvSpPr>
          <p:spPr>
            <a:xfrm>
              <a:off x="6948640" y="2908518"/>
              <a:ext cx="5016448" cy="523220"/>
            </a:xfrm>
            <a:prstGeom prst="rect">
              <a:avLst/>
            </a:prstGeom>
            <a:noFill/>
          </p:spPr>
          <p:txBody>
            <a:bodyPr wrap="square" rtlCol="0">
              <a:spAutoFit/>
            </a:bodyPr>
            <a:lstStyle/>
            <a:p>
              <a:pPr algn="ctr"/>
              <a:r>
                <a:rPr kumimoji="1" lang="ja-JP" altLang="en-US" sz="2800" dirty="0">
                  <a:latin typeface="UD デジタル 教科書体 NK-R" panose="02020400000000000000" pitchFamily="18" charset="-128"/>
                  <a:ea typeface="UD デジタル 教科書体 NK-R" panose="02020400000000000000" pitchFamily="18" charset="-128"/>
                </a:rPr>
                <a:t>せきが出るとき・のどが痛いとき</a:t>
              </a:r>
            </a:p>
          </p:txBody>
        </p:sp>
        <p:sp>
          <p:nvSpPr>
            <p:cNvPr id="7" name="テキスト ボックス 6">
              <a:extLst>
                <a:ext uri="{FF2B5EF4-FFF2-40B4-BE49-F238E27FC236}">
                  <a16:creationId xmlns:a16="http://schemas.microsoft.com/office/drawing/2014/main" id="{666891EA-DD98-D08E-E501-65E3B877890E}"/>
                </a:ext>
              </a:extLst>
            </p:cNvPr>
            <p:cNvSpPr txBox="1"/>
            <p:nvPr/>
          </p:nvSpPr>
          <p:spPr>
            <a:xfrm>
              <a:off x="7858813" y="2714305"/>
              <a:ext cx="89758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で</a:t>
              </a:r>
            </a:p>
          </p:txBody>
        </p:sp>
        <p:sp>
          <p:nvSpPr>
            <p:cNvPr id="9" name="テキスト ボックス 8">
              <a:extLst>
                <a:ext uri="{FF2B5EF4-FFF2-40B4-BE49-F238E27FC236}">
                  <a16:creationId xmlns:a16="http://schemas.microsoft.com/office/drawing/2014/main" id="{6D15E31A-C428-23DC-282D-F8F13A161060}"/>
                </a:ext>
              </a:extLst>
            </p:cNvPr>
            <p:cNvSpPr txBox="1"/>
            <p:nvPr/>
          </p:nvSpPr>
          <p:spPr>
            <a:xfrm>
              <a:off x="10238175" y="2714305"/>
              <a:ext cx="897580"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いた</a:t>
              </a:r>
            </a:p>
          </p:txBody>
        </p:sp>
      </p:grpSp>
      <p:grpSp>
        <p:nvGrpSpPr>
          <p:cNvPr id="20" name="グループ化 19">
            <a:extLst>
              <a:ext uri="{FF2B5EF4-FFF2-40B4-BE49-F238E27FC236}">
                <a16:creationId xmlns:a16="http://schemas.microsoft.com/office/drawing/2014/main" id="{62A99122-FFD0-E584-5DC0-3BAB8B41F557}"/>
              </a:ext>
            </a:extLst>
          </p:cNvPr>
          <p:cNvGrpSpPr/>
          <p:nvPr/>
        </p:nvGrpSpPr>
        <p:grpSpPr>
          <a:xfrm>
            <a:off x="6836696" y="165760"/>
            <a:ext cx="4395792" cy="2495646"/>
            <a:chOff x="6836696" y="165760"/>
            <a:chExt cx="4395792" cy="2495646"/>
          </a:xfrm>
        </p:grpSpPr>
        <p:pic>
          <p:nvPicPr>
            <p:cNvPr id="1026" name="Picture 2">
              <a:extLst>
                <a:ext uri="{FF2B5EF4-FFF2-40B4-BE49-F238E27FC236}">
                  <a16:creationId xmlns:a16="http://schemas.microsoft.com/office/drawing/2014/main" id="{D598A882-FDF3-9E3B-015C-EFCC0C39B6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6696" y="442718"/>
              <a:ext cx="1682582" cy="19417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B1B1B25-C8EC-0E5E-734B-BA4285D596F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43173" y="165760"/>
              <a:ext cx="2889315" cy="2495646"/>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乗算記号 9">
            <a:extLst>
              <a:ext uri="{FF2B5EF4-FFF2-40B4-BE49-F238E27FC236}">
                <a16:creationId xmlns:a16="http://schemas.microsoft.com/office/drawing/2014/main" id="{E0A30FD3-EFF1-73A0-092F-819A809BBF13}"/>
              </a:ext>
            </a:extLst>
          </p:cNvPr>
          <p:cNvSpPr/>
          <p:nvPr/>
        </p:nvSpPr>
        <p:spPr>
          <a:xfrm>
            <a:off x="6798877" y="289838"/>
            <a:ext cx="3915253" cy="2469408"/>
          </a:xfrm>
          <a:prstGeom prst="mathMultiply">
            <a:avLst>
              <a:gd name="adj1" fmla="val 6341"/>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891850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953" fill="hold"/>
                                        <p:tgtEl>
                                          <p:spTgt spid="1181"/>
                                        </p:tgtEl>
                                      </p:cBhvr>
                                    </p:cmd>
                                  </p:childTnLst>
                                </p:cTn>
                              </p:par>
                              <p:par>
                                <p:cTn id="7" presetID="1" presetClass="entr" presetSubtype="0" fill="hold" nodeType="withEffect">
                                  <p:stCondLst>
                                    <p:cond delay="200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1350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1600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2050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2300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2400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1181"/>
                </p:tgtEl>
              </p:cMediaNode>
            </p:audio>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 name="Google Shape;97;p2"/>
          <p:cNvSpPr txBox="1">
            <a:spLocks noGrp="1"/>
          </p:cNvSpPr>
          <p:nvPr>
            <p:ph type="title"/>
          </p:nvPr>
        </p:nvSpPr>
        <p:spPr>
          <a:xfrm>
            <a:off x="3887286" y="583269"/>
            <a:ext cx="7271752" cy="180382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ct val="100000"/>
              <a:buFont typeface="Arial"/>
              <a:buNone/>
            </a:pPr>
            <a:r>
              <a:rPr lang="ja-JP" altLang="en-US" sz="3600" dirty="0">
                <a:latin typeface="UD デジタル 教科書体 NK-R" panose="02020400000000000000" pitchFamily="18" charset="-128"/>
                <a:ea typeface="UD デジタル 教科書体 NK-R" panose="02020400000000000000" pitchFamily="18" charset="-128"/>
              </a:rPr>
              <a:t>　冬至に食べると病気を防ぐとされた野菜はどれでしょうか？</a:t>
            </a:r>
            <a:endParaRPr sz="3600" dirty="0">
              <a:latin typeface="UD デジタル 教科書体 NK-R" panose="02020400000000000000" pitchFamily="18" charset="-128"/>
              <a:ea typeface="UD デジタル 教科書体 NK-R" panose="02020400000000000000" pitchFamily="18" charset="-128"/>
            </a:endParaRPr>
          </a:p>
        </p:txBody>
      </p:sp>
      <p:sp>
        <p:nvSpPr>
          <p:cNvPr id="1188" name="Google Shape;103;p2"/>
          <p:cNvSpPr txBox="1"/>
          <p:nvPr/>
        </p:nvSpPr>
        <p:spPr>
          <a:xfrm>
            <a:off x="4054836" y="505236"/>
            <a:ext cx="1241884"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とうじ</a:t>
            </a:r>
            <a:endParaRPr dirty="0">
              <a:latin typeface="UD デジタル 教科書体 NK-R" panose="02020400000000000000" pitchFamily="18" charset="-128"/>
              <a:ea typeface="UD デジタル 教科書体 NK-R" panose="02020400000000000000" pitchFamily="18" charset="-128"/>
            </a:endParaRPr>
          </a:p>
        </p:txBody>
      </p:sp>
      <p:sp>
        <p:nvSpPr>
          <p:cNvPr id="1189" name="Google Shape;104;p2"/>
          <p:cNvSpPr txBox="1"/>
          <p:nvPr/>
        </p:nvSpPr>
        <p:spPr>
          <a:xfrm>
            <a:off x="3923000" y="1164772"/>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やさい</a:t>
            </a:r>
            <a:endParaRPr dirty="0">
              <a:latin typeface="UD デジタル 教科書体 NK-R" panose="02020400000000000000" pitchFamily="18" charset="-128"/>
              <a:ea typeface="UD デジタル 教科書体 NK-R" panose="02020400000000000000" pitchFamily="18" charset="-128"/>
            </a:endParaRPr>
          </a:p>
        </p:txBody>
      </p:sp>
      <p:sp>
        <p:nvSpPr>
          <p:cNvPr id="1190" name="Google Shape;116;p2"/>
          <p:cNvSpPr/>
          <p:nvPr/>
        </p:nvSpPr>
        <p:spPr>
          <a:xfrm>
            <a:off x="12087" y="565164"/>
            <a:ext cx="4935253" cy="645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a:t>
            </a:r>
            <a:r>
              <a:rPr lang="ja-JP" altLang="en-US" sz="3600" b="1" dirty="0">
                <a:solidFill>
                  <a:srgbClr val="00B0F0"/>
                </a:solidFill>
                <a:latin typeface="UD デジタル 教科書体 NK-R" panose="02020400000000000000" pitchFamily="18" charset="-128"/>
                <a:ea typeface="UD デジタル 教科書体 NK-R" panose="02020400000000000000" pitchFamily="18" charset="-128"/>
              </a:rPr>
              <a:t>③</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91" name="Google Shape;116;p2"/>
          <p:cNvSpPr/>
          <p:nvPr/>
        </p:nvSpPr>
        <p:spPr>
          <a:xfrm>
            <a:off x="164259" y="383838"/>
            <a:ext cx="295936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192" name="Google Shape;104;p2"/>
          <p:cNvSpPr txBox="1"/>
          <p:nvPr/>
        </p:nvSpPr>
        <p:spPr>
          <a:xfrm>
            <a:off x="5386433" y="472945"/>
            <a:ext cx="72291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193" name="Google Shape;98;p2"/>
          <p:cNvSpPr txBox="1"/>
          <p:nvPr/>
        </p:nvSpPr>
        <p:spPr>
          <a:xfrm>
            <a:off x="981788" y="2879391"/>
            <a:ext cx="2303463"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ねぎ</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94" name="Google Shape;98;p2"/>
          <p:cNvSpPr txBox="1"/>
          <p:nvPr/>
        </p:nvSpPr>
        <p:spPr>
          <a:xfrm>
            <a:off x="981786" y="3789781"/>
            <a:ext cx="3710529"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２</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白菜</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95" name="Google Shape;98;p2"/>
          <p:cNvSpPr txBox="1"/>
          <p:nvPr/>
        </p:nvSpPr>
        <p:spPr>
          <a:xfrm>
            <a:off x="981787" y="4718080"/>
            <a:ext cx="3108950"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３</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かぼちゃ</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196" name="Google Shape;104;p2"/>
          <p:cNvSpPr txBox="1"/>
          <p:nvPr/>
        </p:nvSpPr>
        <p:spPr>
          <a:xfrm>
            <a:off x="1354472" y="3690343"/>
            <a:ext cx="115955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はくさい</a:t>
            </a:r>
            <a:endParaRPr dirty="0">
              <a:latin typeface="UD デジタル 教科書体 NK-R" panose="02020400000000000000" pitchFamily="18" charset="-128"/>
              <a:ea typeface="UD デジタル 教科書体 NK-R" panose="02020400000000000000" pitchFamily="18" charset="-128"/>
            </a:endParaRPr>
          </a:p>
        </p:txBody>
      </p:sp>
      <p:sp>
        <p:nvSpPr>
          <p:cNvPr id="1197" name="Google Shape;104;p2"/>
          <p:cNvSpPr txBox="1"/>
          <p:nvPr/>
        </p:nvSpPr>
        <p:spPr>
          <a:xfrm>
            <a:off x="8169094" y="489928"/>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ふせ</a:t>
            </a:r>
            <a:endParaRPr dirty="0">
              <a:latin typeface="UD デジタル 教科書体 NK-R" panose="02020400000000000000" pitchFamily="18" charset="-128"/>
              <a:ea typeface="UD デジタル 教科書体 NK-R" panose="02020400000000000000" pitchFamily="18" charset="-128"/>
            </a:endParaRPr>
          </a:p>
        </p:txBody>
      </p:sp>
      <p:sp>
        <p:nvSpPr>
          <p:cNvPr id="1198" name="Google Shape;104;p2"/>
          <p:cNvSpPr txBox="1"/>
          <p:nvPr/>
        </p:nvSpPr>
        <p:spPr>
          <a:xfrm>
            <a:off x="7095134" y="474779"/>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びょうき</a:t>
            </a:r>
            <a:endParaRPr dirty="0">
              <a:latin typeface="UD デジタル 教科書体 NK-R" panose="02020400000000000000" pitchFamily="18" charset="-128"/>
              <a:ea typeface="UD デジタル 教科書体 NK-R" panose="02020400000000000000" pitchFamily="18" charset="-128"/>
            </a:endParaRPr>
          </a:p>
        </p:txBody>
      </p:sp>
      <p:pic>
        <p:nvPicPr>
          <p:cNvPr id="1199" name="図 15"/>
          <p:cNvPicPr>
            <a:picLocks noChangeAspect="1"/>
          </p:cNvPicPr>
          <p:nvPr/>
        </p:nvPicPr>
        <p:blipFill>
          <a:blip r:embed="rId7"/>
          <a:stretch>
            <a:fillRect/>
          </a:stretch>
        </p:blipFill>
        <p:spPr>
          <a:xfrm>
            <a:off x="3863006" y="2139920"/>
            <a:ext cx="3479048" cy="3567302"/>
          </a:xfrm>
          <a:prstGeom prst="rect">
            <a:avLst/>
          </a:prstGeom>
        </p:spPr>
      </p:pic>
      <p:pic>
        <p:nvPicPr>
          <p:cNvPr id="1200" name="図 17" descr="サンゴ が含まれている画像_x000a__x000a_自動的に生成された説明"/>
          <p:cNvPicPr>
            <a:picLocks noChangeAspect="1"/>
          </p:cNvPicPr>
          <p:nvPr/>
        </p:nvPicPr>
        <p:blipFill>
          <a:blip r:embed="rId8"/>
          <a:stretch>
            <a:fillRect/>
          </a:stretch>
        </p:blipFill>
        <p:spPr>
          <a:xfrm>
            <a:off x="9302804" y="1758999"/>
            <a:ext cx="2851727" cy="3340001"/>
          </a:xfrm>
          <a:prstGeom prst="rect">
            <a:avLst/>
          </a:prstGeom>
        </p:spPr>
      </p:pic>
      <p:pic>
        <p:nvPicPr>
          <p:cNvPr id="1201" name="図 19" descr="暗い, スポーツゲーム が含まれている画像_x000a__x000a_自動的に生成された説明"/>
          <p:cNvPicPr>
            <a:picLocks noChangeAspect="1"/>
          </p:cNvPicPr>
          <p:nvPr/>
        </p:nvPicPr>
        <p:blipFill>
          <a:blip r:embed="rId9"/>
          <a:stretch>
            <a:fillRect/>
          </a:stretch>
        </p:blipFill>
        <p:spPr>
          <a:xfrm>
            <a:off x="6257080" y="4127005"/>
            <a:ext cx="3325457" cy="2730995"/>
          </a:xfrm>
          <a:prstGeom prst="rect">
            <a:avLst/>
          </a:prstGeom>
        </p:spPr>
      </p:pic>
      <p:sp>
        <p:nvSpPr>
          <p:cNvPr id="1202" name="Google Shape;181;p5"/>
          <p:cNvSpPr/>
          <p:nvPr/>
        </p:nvSpPr>
        <p:spPr>
          <a:xfrm>
            <a:off x="818276" y="4662294"/>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pic>
        <p:nvPicPr>
          <p:cNvPr id="1203" name="428876976492017">
            <a:hlinkClick r:id="" action="ppaction://media"/>
          </p:cNvPr>
          <p:cNvPicPr>
            <a:picLocks noChangeAspect="1"/>
          </p:cNvPicPr>
          <p:nvPr>
            <a:audioFile r:link="rId1"/>
            <p:extLst>
              <p:ext uri="{DAA4B4D4-6D71-4841-9C94-3DE7FCFB9230}">
                <p14:media xmlns:p14="http://schemas.microsoft.com/office/powerpoint/2010/main" r:embed="rId2">
                  <p14:trim end="17028"/>
                </p14:media>
              </p:ext>
            </p:extLst>
          </p:nvPr>
        </p:nvPicPr>
        <p:blipFill>
          <a:blip r:embed="rId10"/>
          <a:stretch>
            <a:fillRect/>
          </a:stretch>
        </p:blipFill>
        <p:spPr>
          <a:xfrm>
            <a:off x="11704637" y="6370637"/>
            <a:ext cx="487363" cy="487363"/>
          </a:xfrm>
          <a:prstGeom prst="rect">
            <a:avLst/>
          </a:prstGeom>
        </p:spPr>
      </p:pic>
      <p:pic>
        <p:nvPicPr>
          <p:cNvPr id="1204" name="42884337648778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704637" y="5883274"/>
            <a:ext cx="487363" cy="487363"/>
          </a:xfrm>
          <a:prstGeom prst="rect">
            <a:avLst/>
          </a:prstGeom>
        </p:spPr>
      </p:pic>
    </p:spTree>
    <p:extLst>
      <p:ext uri="{BB962C8B-B14F-4D97-AF65-F5344CB8AC3E}">
        <p14:creationId xmlns:p14="http://schemas.microsoft.com/office/powerpoint/2010/main" val="137191692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12" fill="hold"/>
                                        <p:tgtEl>
                                          <p:spTgt spid="1204"/>
                                        </p:tgtEl>
                                      </p:cBhvr>
                                    </p:cmd>
                                  </p:childTnLst>
                                </p:cTn>
                              </p:par>
                            </p:childTnLst>
                          </p:cTn>
                        </p:par>
                        <p:par>
                          <p:cTn id="7" fill="hold">
                            <p:stCondLst>
                              <p:cond delay="13212"/>
                            </p:stCondLst>
                            <p:childTnLst>
                              <p:par>
                                <p:cTn id="8" presetID="1" presetClass="entr" presetSubtype="0" fill="hold" grpId="0" nodeType="afterEffect">
                                  <p:stCondLst>
                                    <p:cond delay="5000"/>
                                  </p:stCondLst>
                                  <p:childTnLst>
                                    <p:set>
                                      <p:cBhvr>
                                        <p:cTn id="9" dur="1" fill="hold">
                                          <p:stCondLst>
                                            <p:cond delay="0"/>
                                          </p:stCondLst>
                                        </p:cTn>
                                        <p:tgtEl>
                                          <p:spTgt spid="1202"/>
                                        </p:tgtEl>
                                        <p:attrNameLst>
                                          <p:attrName>style.visibility</p:attrName>
                                        </p:attrNameLst>
                                      </p:cBhvr>
                                      <p:to>
                                        <p:strVal val="visible"/>
                                      </p:to>
                                    </p:set>
                                  </p:childTnLst>
                                </p:cTn>
                              </p:par>
                              <p:par>
                                <p:cTn id="10" presetID="1" presetClass="mediacall" presetSubtype="0" fill="hold" nodeType="withEffect">
                                  <p:stCondLst>
                                    <p:cond delay="5000"/>
                                  </p:stCondLst>
                                  <p:childTnLst>
                                    <p:cmd type="call" cmd="playFrom(0.0)">
                                      <p:cBhvr>
                                        <p:cTn id="11" dur="2700" fill="hold"/>
                                        <p:tgtEl>
                                          <p:spTgt spid="1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1203"/>
                </p:tgtEl>
              </p:cMediaNode>
            </p:audio>
            <p:audio>
              <p:cMediaNode vol="80000" showWhenStopped="0">
                <p:cTn id="13" fill="hold" display="0">
                  <p:stCondLst>
                    <p:cond delay="indefinite"/>
                  </p:stCondLst>
                  <p:endCondLst>
                    <p:cond evt="onStopAudio" delay="0">
                      <p:tgtEl>
                        <p:sldTgt/>
                      </p:tgtEl>
                    </p:cond>
                  </p:endCondLst>
                </p:cTn>
                <p:tgtEl>
                  <p:spTgt spid="1204"/>
                </p:tgtEl>
              </p:cMediaNode>
            </p:audio>
          </p:childTnLst>
        </p:cTn>
      </p:par>
    </p:tnLst>
    <p:bldLst>
      <p:bldP spid="120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 name="四角形 114"/>
          <p:cNvSpPr>
            <a:spLocks noGrp="1"/>
          </p:cNvSpPr>
          <p:nvPr>
            <p:ph type="title"/>
          </p:nvPr>
        </p:nvSpPr>
        <p:spPr>
          <a:xfrm>
            <a:off x="838200" y="642527"/>
            <a:ext cx="10515600" cy="1325563"/>
          </a:xfrm>
          <a:prstGeom prst="rect">
            <a:avLst/>
          </a:prstGeom>
        </p:spPr>
        <p:txBody>
          <a:bodyPr>
            <a:normAutofit/>
          </a:bodyPr>
          <a:lstStyle/>
          <a:p>
            <a:pPr algn="ctr"/>
            <a:r>
              <a:rPr kumimoji="1" lang="ja-JP" altLang="en-US" sz="6000" dirty="0">
                <a:latin typeface="UD デジタル 教科書体 NK-R" panose="02020400000000000000" pitchFamily="18" charset="-128"/>
                <a:ea typeface="UD デジタル 教科書体 NK-R" panose="02020400000000000000" pitchFamily="18" charset="-128"/>
              </a:rPr>
              <a:t>かぼちゃの栄養</a:t>
            </a:r>
          </a:p>
        </p:txBody>
      </p:sp>
      <p:pic>
        <p:nvPicPr>
          <p:cNvPr id="2" name="428876976492017">
            <a:hlinkClick r:id="" action="ppaction://media"/>
            <a:extLst>
              <a:ext uri="{FF2B5EF4-FFF2-40B4-BE49-F238E27FC236}">
                <a16:creationId xmlns:a16="http://schemas.microsoft.com/office/drawing/2014/main" id="{3D3BA638-22D3-6A3E-3056-FC6674593064}"/>
              </a:ext>
            </a:extLst>
          </p:cNvPr>
          <p:cNvPicPr>
            <a:picLocks noChangeAspect="1"/>
          </p:cNvPicPr>
          <p:nvPr>
            <a:audioFile r:link="rId1"/>
            <p:extLst>
              <p:ext uri="{DAA4B4D4-6D71-4841-9C94-3DE7FCFB9230}">
                <p14:media xmlns:p14="http://schemas.microsoft.com/office/powerpoint/2010/main" r:embed="rId2">
                  <p14:trim st="2500"/>
                </p14:media>
              </p:ext>
            </p:extLst>
          </p:nvPr>
        </p:nvPicPr>
        <p:blipFill>
          <a:blip r:embed="rId5"/>
          <a:stretch>
            <a:fillRect/>
          </a:stretch>
        </p:blipFill>
        <p:spPr>
          <a:xfrm>
            <a:off x="11704637" y="6370637"/>
            <a:ext cx="487363" cy="487363"/>
          </a:xfrm>
          <a:prstGeom prst="rect">
            <a:avLst/>
          </a:prstGeom>
        </p:spPr>
      </p:pic>
      <p:pic>
        <p:nvPicPr>
          <p:cNvPr id="3" name="図 19" descr="暗い, スポーツゲーム が含まれている画像_x000a__x000a_自動的に生成された説明">
            <a:extLst>
              <a:ext uri="{FF2B5EF4-FFF2-40B4-BE49-F238E27FC236}">
                <a16:creationId xmlns:a16="http://schemas.microsoft.com/office/drawing/2014/main" id="{2E11A02A-7223-6355-6627-8E0B669F6322}"/>
              </a:ext>
            </a:extLst>
          </p:cNvPr>
          <p:cNvPicPr>
            <a:picLocks noChangeAspect="1"/>
          </p:cNvPicPr>
          <p:nvPr/>
        </p:nvPicPr>
        <p:blipFill>
          <a:blip r:embed="rId6"/>
          <a:stretch>
            <a:fillRect/>
          </a:stretch>
        </p:blipFill>
        <p:spPr>
          <a:xfrm>
            <a:off x="161572" y="2427514"/>
            <a:ext cx="4094679" cy="3362710"/>
          </a:xfrm>
          <a:prstGeom prst="rect">
            <a:avLst/>
          </a:prstGeom>
        </p:spPr>
      </p:pic>
      <p:sp>
        <p:nvSpPr>
          <p:cNvPr id="7" name="テキスト ボックス 6">
            <a:extLst>
              <a:ext uri="{FF2B5EF4-FFF2-40B4-BE49-F238E27FC236}">
                <a16:creationId xmlns:a16="http://schemas.microsoft.com/office/drawing/2014/main" id="{87A40A7A-E20D-0261-94B1-9B05E56CFF61}"/>
              </a:ext>
            </a:extLst>
          </p:cNvPr>
          <p:cNvSpPr txBox="1"/>
          <p:nvPr/>
        </p:nvSpPr>
        <p:spPr>
          <a:xfrm>
            <a:off x="7243245" y="522010"/>
            <a:ext cx="1222756" cy="400110"/>
          </a:xfrm>
          <a:prstGeom prst="rect">
            <a:avLst/>
          </a:prstGeom>
          <a:noFill/>
        </p:spPr>
        <p:txBody>
          <a:bodyPr wrap="square" rtlCol="0">
            <a:spAutoFit/>
          </a:bodyPr>
          <a:lstStyle/>
          <a:p>
            <a:pPr algn="ctr"/>
            <a:r>
              <a:rPr kumimoji="1" lang="ja-JP" altLang="en-US" sz="2000" dirty="0">
                <a:latin typeface="UD デジタル 教科書体 NK-R" panose="02020400000000000000" pitchFamily="18" charset="-128"/>
                <a:ea typeface="UD デジタル 教科書体 NK-R" panose="02020400000000000000" pitchFamily="18" charset="-128"/>
              </a:rPr>
              <a:t>えいよう</a:t>
            </a:r>
          </a:p>
        </p:txBody>
      </p:sp>
      <p:grpSp>
        <p:nvGrpSpPr>
          <p:cNvPr id="14" name="グループ化 13">
            <a:extLst>
              <a:ext uri="{FF2B5EF4-FFF2-40B4-BE49-F238E27FC236}">
                <a16:creationId xmlns:a16="http://schemas.microsoft.com/office/drawing/2014/main" id="{9638ECAC-7B8C-2992-3990-3B2216DFE8A5}"/>
              </a:ext>
            </a:extLst>
          </p:cNvPr>
          <p:cNvGrpSpPr/>
          <p:nvPr/>
        </p:nvGrpSpPr>
        <p:grpSpPr>
          <a:xfrm>
            <a:off x="4334226" y="2257494"/>
            <a:ext cx="7857773" cy="877906"/>
            <a:chOff x="4334226" y="2257494"/>
            <a:chExt cx="7857773" cy="877906"/>
          </a:xfrm>
        </p:grpSpPr>
        <p:sp>
          <p:nvSpPr>
            <p:cNvPr id="4" name="テキスト ボックス 3">
              <a:extLst>
                <a:ext uri="{FF2B5EF4-FFF2-40B4-BE49-F238E27FC236}">
                  <a16:creationId xmlns:a16="http://schemas.microsoft.com/office/drawing/2014/main" id="{EAAF1FFD-C069-A798-C6D2-E5E7FF1C62A7}"/>
                </a:ext>
              </a:extLst>
            </p:cNvPr>
            <p:cNvSpPr txBox="1"/>
            <p:nvPr/>
          </p:nvSpPr>
          <p:spPr>
            <a:xfrm>
              <a:off x="4334226" y="2427514"/>
              <a:ext cx="7857773" cy="707886"/>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★のどや鼻の粘膜を強くする</a:t>
              </a:r>
              <a:r>
                <a:rPr kumimoji="1" lang="ja-JP" altLang="en-US" sz="4000" b="1" dirty="0">
                  <a:latin typeface="UD デジタル 教科書体 NK-R" panose="02020400000000000000" pitchFamily="18" charset="-128"/>
                  <a:ea typeface="UD デジタル 教科書体 NK-R" panose="02020400000000000000" pitchFamily="18" charset="-128"/>
                </a:rPr>
                <a:t>ビタミン</a:t>
              </a:r>
              <a:r>
                <a:rPr kumimoji="1" lang="en-US" altLang="ja-JP" sz="4000" b="1" dirty="0">
                  <a:latin typeface="UD デジタル 教科書体 NK-R" panose="02020400000000000000" pitchFamily="18" charset="-128"/>
                  <a:ea typeface="UD デジタル 教科書体 NK-R" panose="02020400000000000000" pitchFamily="18" charset="-128"/>
                </a:rPr>
                <a:t>A</a:t>
              </a:r>
              <a:endParaRPr kumimoji="1" lang="ja-JP" altLang="en-US" sz="3600" b="1" dirty="0">
                <a:latin typeface="UD デジタル 教科書体 NK-R" panose="02020400000000000000" pitchFamily="18" charset="-128"/>
                <a:ea typeface="UD デジタル 教科書体 NK-R" panose="02020400000000000000" pitchFamily="18" charset="-128"/>
              </a:endParaRPr>
            </a:p>
          </p:txBody>
        </p:sp>
        <p:sp>
          <p:nvSpPr>
            <p:cNvPr id="8" name="テキスト ボックス 7">
              <a:extLst>
                <a:ext uri="{FF2B5EF4-FFF2-40B4-BE49-F238E27FC236}">
                  <a16:creationId xmlns:a16="http://schemas.microsoft.com/office/drawing/2014/main" id="{65CCC9C6-BD49-3EA9-E4DF-D74DB336C3E0}"/>
                </a:ext>
              </a:extLst>
            </p:cNvPr>
            <p:cNvSpPr txBox="1"/>
            <p:nvPr/>
          </p:nvSpPr>
          <p:spPr>
            <a:xfrm>
              <a:off x="5784559" y="2257494"/>
              <a:ext cx="1222756"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はな</a:t>
              </a:r>
            </a:p>
          </p:txBody>
        </p:sp>
        <p:sp>
          <p:nvSpPr>
            <p:cNvPr id="9" name="テキスト ボックス 8">
              <a:extLst>
                <a:ext uri="{FF2B5EF4-FFF2-40B4-BE49-F238E27FC236}">
                  <a16:creationId xmlns:a16="http://schemas.microsoft.com/office/drawing/2014/main" id="{0573A971-6ED3-EDC1-92BA-49DF14BAB97F}"/>
                </a:ext>
              </a:extLst>
            </p:cNvPr>
            <p:cNvSpPr txBox="1"/>
            <p:nvPr/>
          </p:nvSpPr>
          <p:spPr>
            <a:xfrm>
              <a:off x="6889394" y="2257494"/>
              <a:ext cx="1222756"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ねんまく</a:t>
              </a:r>
            </a:p>
          </p:txBody>
        </p:sp>
        <p:sp>
          <p:nvSpPr>
            <p:cNvPr id="10" name="テキスト ボックス 9">
              <a:extLst>
                <a:ext uri="{FF2B5EF4-FFF2-40B4-BE49-F238E27FC236}">
                  <a16:creationId xmlns:a16="http://schemas.microsoft.com/office/drawing/2014/main" id="{393AE514-0B60-C33C-EAC9-FD95C3B83B95}"/>
                </a:ext>
              </a:extLst>
            </p:cNvPr>
            <p:cNvSpPr txBox="1"/>
            <p:nvPr/>
          </p:nvSpPr>
          <p:spPr>
            <a:xfrm>
              <a:off x="7964611" y="2272529"/>
              <a:ext cx="1222756"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つよ</a:t>
              </a:r>
            </a:p>
          </p:txBody>
        </p:sp>
      </p:grpSp>
      <p:grpSp>
        <p:nvGrpSpPr>
          <p:cNvPr id="15" name="グループ化 14">
            <a:extLst>
              <a:ext uri="{FF2B5EF4-FFF2-40B4-BE49-F238E27FC236}">
                <a16:creationId xmlns:a16="http://schemas.microsoft.com/office/drawing/2014/main" id="{422D83A5-74FB-C0E2-E16D-D80D597771A0}"/>
              </a:ext>
            </a:extLst>
          </p:cNvPr>
          <p:cNvGrpSpPr/>
          <p:nvPr/>
        </p:nvGrpSpPr>
        <p:grpSpPr>
          <a:xfrm>
            <a:off x="4334227" y="3614879"/>
            <a:ext cx="7326085" cy="877163"/>
            <a:chOff x="4334227" y="3614879"/>
            <a:chExt cx="7326085" cy="877163"/>
          </a:xfrm>
        </p:grpSpPr>
        <p:sp>
          <p:nvSpPr>
            <p:cNvPr id="5" name="テキスト ボックス 4">
              <a:extLst>
                <a:ext uri="{FF2B5EF4-FFF2-40B4-BE49-F238E27FC236}">
                  <a16:creationId xmlns:a16="http://schemas.microsoft.com/office/drawing/2014/main" id="{41A6F191-4148-6789-ACEB-4EE2E7B85837}"/>
                </a:ext>
              </a:extLst>
            </p:cNvPr>
            <p:cNvSpPr txBox="1"/>
            <p:nvPr/>
          </p:nvSpPr>
          <p:spPr>
            <a:xfrm>
              <a:off x="4334227" y="3784156"/>
              <a:ext cx="7326085" cy="707886"/>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★抵抗力を高める</a:t>
              </a:r>
              <a:r>
                <a:rPr kumimoji="1" lang="ja-JP" altLang="en-US" sz="4000" b="1" dirty="0">
                  <a:latin typeface="UD デジタル 教科書体 NK-R" panose="02020400000000000000" pitchFamily="18" charset="-128"/>
                  <a:ea typeface="UD デジタル 教科書体 NK-R" panose="02020400000000000000" pitchFamily="18" charset="-128"/>
                </a:rPr>
                <a:t>ビタミン</a:t>
              </a:r>
              <a:r>
                <a:rPr kumimoji="1" lang="en-US" altLang="ja-JP" sz="4000" b="1" dirty="0">
                  <a:latin typeface="UD デジタル 教科書体 NK-R" panose="02020400000000000000" pitchFamily="18" charset="-128"/>
                  <a:ea typeface="UD デジタル 教科書体 NK-R" panose="02020400000000000000" pitchFamily="18" charset="-128"/>
                </a:rPr>
                <a:t>C</a:t>
              </a:r>
              <a:endParaRPr kumimoji="1" lang="ja-JP" altLang="en-US" sz="3600" b="1" dirty="0">
                <a:latin typeface="UD デジタル 教科書体 NK-R" panose="02020400000000000000" pitchFamily="18" charset="-128"/>
                <a:ea typeface="UD デジタル 教科書体 NK-R" panose="02020400000000000000" pitchFamily="18" charset="-128"/>
              </a:endParaRPr>
            </a:p>
          </p:txBody>
        </p:sp>
        <p:sp>
          <p:nvSpPr>
            <p:cNvPr id="11" name="テキスト ボックス 10">
              <a:extLst>
                <a:ext uri="{FF2B5EF4-FFF2-40B4-BE49-F238E27FC236}">
                  <a16:creationId xmlns:a16="http://schemas.microsoft.com/office/drawing/2014/main" id="{9C303D02-33AE-C1F0-0A9A-62B180C4EBBC}"/>
                </a:ext>
              </a:extLst>
            </p:cNvPr>
            <p:cNvSpPr txBox="1"/>
            <p:nvPr/>
          </p:nvSpPr>
          <p:spPr>
            <a:xfrm>
              <a:off x="4881043" y="3614879"/>
              <a:ext cx="1400012"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ていこうりょく</a:t>
              </a:r>
            </a:p>
          </p:txBody>
        </p:sp>
        <p:sp>
          <p:nvSpPr>
            <p:cNvPr id="12" name="テキスト ボックス 11">
              <a:extLst>
                <a:ext uri="{FF2B5EF4-FFF2-40B4-BE49-F238E27FC236}">
                  <a16:creationId xmlns:a16="http://schemas.microsoft.com/office/drawing/2014/main" id="{FFF64AF3-C84D-8C93-520E-D63A773AA6DF}"/>
                </a:ext>
              </a:extLst>
            </p:cNvPr>
            <p:cNvSpPr txBox="1"/>
            <p:nvPr/>
          </p:nvSpPr>
          <p:spPr>
            <a:xfrm>
              <a:off x="6270923" y="3614879"/>
              <a:ext cx="1222756"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たか</a:t>
              </a:r>
            </a:p>
          </p:txBody>
        </p:sp>
      </p:grpSp>
      <p:grpSp>
        <p:nvGrpSpPr>
          <p:cNvPr id="16" name="グループ化 15">
            <a:extLst>
              <a:ext uri="{FF2B5EF4-FFF2-40B4-BE49-F238E27FC236}">
                <a16:creationId xmlns:a16="http://schemas.microsoft.com/office/drawing/2014/main" id="{8C70805D-6A02-33AF-F83E-E98844B9E27C}"/>
              </a:ext>
            </a:extLst>
          </p:cNvPr>
          <p:cNvGrpSpPr/>
          <p:nvPr/>
        </p:nvGrpSpPr>
        <p:grpSpPr>
          <a:xfrm>
            <a:off x="4334227" y="4971521"/>
            <a:ext cx="7696201" cy="877163"/>
            <a:chOff x="4334227" y="4971521"/>
            <a:chExt cx="7696201" cy="877163"/>
          </a:xfrm>
        </p:grpSpPr>
        <p:sp>
          <p:nvSpPr>
            <p:cNvPr id="6" name="テキスト ボックス 5">
              <a:extLst>
                <a:ext uri="{FF2B5EF4-FFF2-40B4-BE49-F238E27FC236}">
                  <a16:creationId xmlns:a16="http://schemas.microsoft.com/office/drawing/2014/main" id="{403DDD00-6CB4-6781-26D6-27F3CA339202}"/>
                </a:ext>
              </a:extLst>
            </p:cNvPr>
            <p:cNvSpPr txBox="1"/>
            <p:nvPr/>
          </p:nvSpPr>
          <p:spPr>
            <a:xfrm>
              <a:off x="4334227" y="5140798"/>
              <a:ext cx="7696201" cy="707886"/>
            </a:xfrm>
            <a:prstGeom prst="rect">
              <a:avLst/>
            </a:prstGeom>
            <a:noFill/>
          </p:spPr>
          <p:txBody>
            <a:bodyPr wrap="square" rtlCol="0">
              <a:spAutoFit/>
            </a:bodyPr>
            <a:lstStyle/>
            <a:p>
              <a:r>
                <a:rPr kumimoji="1" lang="ja-JP" altLang="en-US" sz="3600" dirty="0">
                  <a:latin typeface="UD デジタル 教科書体 NK-R" panose="02020400000000000000" pitchFamily="18" charset="-128"/>
                  <a:ea typeface="UD デジタル 教科書体 NK-R" panose="02020400000000000000" pitchFamily="18" charset="-128"/>
                </a:rPr>
                <a:t>★血行をよくする</a:t>
              </a:r>
              <a:r>
                <a:rPr kumimoji="1" lang="ja-JP" altLang="en-US" sz="4000" b="1" dirty="0">
                  <a:latin typeface="UD デジタル 教科書体 NK-R" panose="02020400000000000000" pitchFamily="18" charset="-128"/>
                  <a:ea typeface="UD デジタル 教科書体 NK-R" panose="02020400000000000000" pitchFamily="18" charset="-128"/>
                </a:rPr>
                <a:t>ビタミン</a:t>
              </a:r>
              <a:r>
                <a:rPr kumimoji="1" lang="en-US" altLang="ja-JP" sz="4000" b="1" dirty="0">
                  <a:latin typeface="UD デジタル 教科書体 NK-R" panose="02020400000000000000" pitchFamily="18" charset="-128"/>
                  <a:ea typeface="UD デジタル 教科書体 NK-R" panose="02020400000000000000" pitchFamily="18" charset="-128"/>
                </a:rPr>
                <a:t>E</a:t>
              </a:r>
              <a:endParaRPr kumimoji="1" lang="ja-JP" altLang="en-US" sz="3600" b="1" dirty="0">
                <a:latin typeface="UD デジタル 教科書体 NK-R" panose="02020400000000000000" pitchFamily="18" charset="-128"/>
                <a:ea typeface="UD デジタル 教科書体 NK-R" panose="02020400000000000000" pitchFamily="18" charset="-128"/>
              </a:endParaRPr>
            </a:p>
          </p:txBody>
        </p:sp>
        <p:sp>
          <p:nvSpPr>
            <p:cNvPr id="13" name="テキスト ボックス 12">
              <a:extLst>
                <a:ext uri="{FF2B5EF4-FFF2-40B4-BE49-F238E27FC236}">
                  <a16:creationId xmlns:a16="http://schemas.microsoft.com/office/drawing/2014/main" id="{92E16C28-0035-EF40-B690-4D5B25E801F2}"/>
                </a:ext>
              </a:extLst>
            </p:cNvPr>
            <p:cNvSpPr txBox="1"/>
            <p:nvPr/>
          </p:nvSpPr>
          <p:spPr>
            <a:xfrm>
              <a:off x="4744908" y="4971521"/>
              <a:ext cx="1222756" cy="338554"/>
            </a:xfrm>
            <a:prstGeom prst="rect">
              <a:avLst/>
            </a:prstGeom>
            <a:noFill/>
          </p:spPr>
          <p:txBody>
            <a:bodyPr wrap="square" rtlCol="0">
              <a:spAutoFit/>
            </a:bodyPr>
            <a:lstStyle/>
            <a:p>
              <a:pPr algn="ctr"/>
              <a:r>
                <a:rPr kumimoji="1" lang="ja-JP" altLang="en-US" sz="1600" dirty="0">
                  <a:latin typeface="UD デジタル 教科書体 NK-R" panose="02020400000000000000" pitchFamily="18" charset="-128"/>
                  <a:ea typeface="UD デジタル 教科書体 NK-R" panose="02020400000000000000" pitchFamily="18" charset="-128"/>
                </a:rPr>
                <a:t>けっこう</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228" fill="hold"/>
                                        <p:tgtEl>
                                          <p:spTgt spid="2"/>
                                        </p:tgtEl>
                                      </p:cBhvr>
                                    </p:cmd>
                                  </p:childTnLst>
                                </p:cTn>
                              </p:par>
                              <p:par>
                                <p:cTn id="7" presetID="1" presetClass="entr" presetSubtype="0" fill="hold" nodeType="withEffect">
                                  <p:stCondLst>
                                    <p:cond delay="600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900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1100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Google Shape;97;p2"/>
          <p:cNvSpPr txBox="1">
            <a:spLocks noGrp="1"/>
          </p:cNvSpPr>
          <p:nvPr>
            <p:ph type="title"/>
          </p:nvPr>
        </p:nvSpPr>
        <p:spPr>
          <a:xfrm>
            <a:off x="3887286" y="583269"/>
            <a:ext cx="7271752" cy="1803824"/>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ct val="100000"/>
              <a:buFont typeface="Arial"/>
              <a:buNone/>
            </a:pPr>
            <a:r>
              <a:rPr lang="ja-JP" altLang="en-US" sz="3600" dirty="0">
                <a:latin typeface="UD デジタル 教科書体 NK-R" panose="02020400000000000000" pitchFamily="18" charset="-128"/>
                <a:ea typeface="UD デジタル 教科書体 NK-R" panose="02020400000000000000" pitchFamily="18" charset="-128"/>
              </a:rPr>
              <a:t>　冬至に食べると運気が上がるとされている食べ物はどれでしょうか？</a:t>
            </a:r>
            <a:endParaRPr sz="3600" dirty="0">
              <a:latin typeface="UD デジタル 教科書体 NK-R" panose="02020400000000000000" pitchFamily="18" charset="-128"/>
              <a:ea typeface="UD デジタル 教科書体 NK-R" panose="02020400000000000000" pitchFamily="18" charset="-128"/>
            </a:endParaRPr>
          </a:p>
        </p:txBody>
      </p:sp>
      <p:sp>
        <p:nvSpPr>
          <p:cNvPr id="1211" name="Google Shape;103;p2"/>
          <p:cNvSpPr txBox="1"/>
          <p:nvPr/>
        </p:nvSpPr>
        <p:spPr>
          <a:xfrm>
            <a:off x="4080985" y="494350"/>
            <a:ext cx="1241884"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とうじ</a:t>
            </a:r>
            <a:endParaRPr dirty="0">
              <a:latin typeface="UD デジタル 教科書体 NK-R" panose="02020400000000000000" pitchFamily="18" charset="-128"/>
              <a:ea typeface="UD デジタル 教科書体 NK-R" panose="02020400000000000000" pitchFamily="18" charset="-128"/>
            </a:endParaRPr>
          </a:p>
        </p:txBody>
      </p:sp>
      <p:sp>
        <p:nvSpPr>
          <p:cNvPr id="1212" name="Google Shape;104;p2"/>
          <p:cNvSpPr txBox="1"/>
          <p:nvPr/>
        </p:nvSpPr>
        <p:spPr>
          <a:xfrm>
            <a:off x="4884059" y="1151842"/>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213" name="Google Shape;116;p2"/>
          <p:cNvSpPr/>
          <p:nvPr/>
        </p:nvSpPr>
        <p:spPr>
          <a:xfrm>
            <a:off x="12087" y="565164"/>
            <a:ext cx="4935253" cy="6453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食育クイズ</a:t>
            </a:r>
            <a:r>
              <a:rPr lang="ja-JP" altLang="en-US"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④</a:t>
            </a:r>
            <a:endParaRPr sz="3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214" name="Google Shape;116;p2"/>
          <p:cNvSpPr/>
          <p:nvPr/>
        </p:nvSpPr>
        <p:spPr>
          <a:xfrm>
            <a:off x="164259" y="383838"/>
            <a:ext cx="295936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rPr>
              <a:t>しょくいく</a:t>
            </a:r>
            <a:endParaRPr sz="1600" b="1" i="0" u="none" strike="noStrike" cap="none" dirty="0">
              <a:solidFill>
                <a:srgbClr val="00B0F0"/>
              </a:solidFill>
              <a:latin typeface="UD デジタル 教科書体 NK-R" panose="02020400000000000000" pitchFamily="18" charset="-128"/>
              <a:ea typeface="UD デジタル 教科書体 NK-R" panose="02020400000000000000" pitchFamily="18" charset="-128"/>
              <a:sym typeface="Arial"/>
            </a:endParaRPr>
          </a:p>
        </p:txBody>
      </p:sp>
      <p:sp>
        <p:nvSpPr>
          <p:cNvPr id="1215" name="Google Shape;104;p2"/>
          <p:cNvSpPr txBox="1"/>
          <p:nvPr/>
        </p:nvSpPr>
        <p:spPr>
          <a:xfrm>
            <a:off x="5397319" y="483831"/>
            <a:ext cx="722912"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た</a:t>
            </a:r>
            <a:endParaRPr dirty="0">
              <a:latin typeface="UD デジタル 教科書体 NK-R" panose="02020400000000000000" pitchFamily="18" charset="-128"/>
              <a:ea typeface="UD デジタル 教科書体 NK-R" panose="02020400000000000000" pitchFamily="18" charset="-128"/>
            </a:endParaRPr>
          </a:p>
        </p:txBody>
      </p:sp>
      <p:sp>
        <p:nvSpPr>
          <p:cNvPr id="1216" name="Google Shape;98;p2"/>
          <p:cNvSpPr txBox="1"/>
          <p:nvPr/>
        </p:nvSpPr>
        <p:spPr>
          <a:xfrm>
            <a:off x="981788" y="2879391"/>
            <a:ext cx="2459244"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１．</a:t>
            </a: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にんじん</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17" name="Google Shape;98;p2"/>
          <p:cNvSpPr txBox="1"/>
          <p:nvPr/>
        </p:nvSpPr>
        <p:spPr>
          <a:xfrm>
            <a:off x="981787" y="3787684"/>
            <a:ext cx="3710529"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２</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たい</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18" name="Google Shape;98;p2"/>
          <p:cNvSpPr txBox="1"/>
          <p:nvPr/>
        </p:nvSpPr>
        <p:spPr>
          <a:xfrm>
            <a:off x="981787" y="4718080"/>
            <a:ext cx="3108950" cy="682331"/>
          </a:xfrm>
          <a:prstGeom prst="rect">
            <a:avLst/>
          </a:prstGeom>
          <a:noFill/>
          <a:ln>
            <a:noFill/>
          </a:ln>
        </p:spPr>
        <p:txBody>
          <a:bodyPr spcFirstLastPara="1" wrap="square" lIns="91425" tIns="45700" rIns="91425" bIns="45700" anchor="t" anchorCtr="0">
            <a:spAutoFit/>
          </a:bodyPr>
          <a:lstStyle/>
          <a:p>
            <a:pPr marL="439738" marR="0" lvl="0" indent="-439738" algn="l" rtl="0">
              <a:lnSpc>
                <a:spcPct val="120000"/>
              </a:lnSpc>
              <a:spcBef>
                <a:spcPts val="0"/>
              </a:spcBef>
              <a:spcAft>
                <a:spcPts val="0"/>
              </a:spcAft>
              <a:buNone/>
            </a:pPr>
            <a:r>
              <a:rPr lang="ja-JP" altLang="en-US" sz="3200" dirty="0">
                <a:latin typeface="UD デジタル 教科書体 NK-R" panose="02020400000000000000" pitchFamily="18" charset="-128"/>
                <a:ea typeface="UD デジタル 教科書体 NK-R" panose="02020400000000000000" pitchFamily="18" charset="-128"/>
                <a:cs typeface="Calibri"/>
                <a:sym typeface="Calibri"/>
              </a:rPr>
              <a:t>３</a:t>
            </a:r>
            <a:r>
              <a:rPr lang="ja-JP"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a:t>
            </a:r>
            <a:r>
              <a:rPr lang="ja-JP" altLang="en-US"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rPr>
              <a:t>さといも</a:t>
            </a:r>
            <a:endParaRPr sz="3200" b="0" i="0" u="none" strike="noStrike" cap="none" dirty="0">
              <a:solidFill>
                <a:srgbClr val="000000"/>
              </a:solidFill>
              <a:latin typeface="UD デジタル 教科書体 NK-R" panose="02020400000000000000" pitchFamily="18" charset="-128"/>
              <a:ea typeface="UD デジタル 教科書体 NK-R" panose="02020400000000000000" pitchFamily="18" charset="-128"/>
              <a:cs typeface="Calibri"/>
              <a:sym typeface="Calibri"/>
            </a:endParaRPr>
          </a:p>
        </p:txBody>
      </p:sp>
      <p:sp>
        <p:nvSpPr>
          <p:cNvPr id="1219" name="Google Shape;104;p2"/>
          <p:cNvSpPr txBox="1"/>
          <p:nvPr/>
        </p:nvSpPr>
        <p:spPr>
          <a:xfrm>
            <a:off x="8259121" y="487010"/>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あ</a:t>
            </a:r>
            <a:endParaRPr dirty="0">
              <a:latin typeface="UD デジタル 教科書体 NK-R" panose="02020400000000000000" pitchFamily="18" charset="-128"/>
              <a:ea typeface="UD デジタル 教科書体 NK-R" panose="02020400000000000000" pitchFamily="18" charset="-128"/>
            </a:endParaRPr>
          </a:p>
        </p:txBody>
      </p:sp>
      <p:sp>
        <p:nvSpPr>
          <p:cNvPr id="1220" name="Google Shape;104;p2"/>
          <p:cNvSpPr txBox="1"/>
          <p:nvPr/>
        </p:nvSpPr>
        <p:spPr>
          <a:xfrm>
            <a:off x="7094547" y="489469"/>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うんき</a:t>
            </a:r>
            <a:endParaRPr dirty="0">
              <a:latin typeface="UD デジタル 教科書体 NK-R" panose="02020400000000000000" pitchFamily="18" charset="-128"/>
              <a:ea typeface="UD デジタル 教科書体 NK-R" panose="02020400000000000000" pitchFamily="18" charset="-128"/>
            </a:endParaRPr>
          </a:p>
        </p:txBody>
      </p:sp>
      <p:sp>
        <p:nvSpPr>
          <p:cNvPr id="1221" name="Google Shape;104;p2"/>
          <p:cNvSpPr txBox="1"/>
          <p:nvPr/>
        </p:nvSpPr>
        <p:spPr>
          <a:xfrm>
            <a:off x="5790278" y="1151842"/>
            <a:ext cx="1023930" cy="3376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dirty="0">
                <a:latin typeface="UD デジタル 教科書体 NK-R" panose="02020400000000000000" pitchFamily="18" charset="-128"/>
                <a:ea typeface="UD デジタル 教科書体 NK-R" panose="02020400000000000000" pitchFamily="18" charset="-128"/>
              </a:rPr>
              <a:t>もの</a:t>
            </a:r>
            <a:endParaRPr dirty="0">
              <a:latin typeface="UD デジタル 教科書体 NK-R" panose="02020400000000000000" pitchFamily="18" charset="-128"/>
              <a:ea typeface="UD デジタル 教科書体 NK-R" panose="02020400000000000000" pitchFamily="18" charset="-128"/>
            </a:endParaRPr>
          </a:p>
        </p:txBody>
      </p:sp>
      <p:pic>
        <p:nvPicPr>
          <p:cNvPr id="1222" name="図 8" descr="動物, 魚 が含まれている画像_x000a__x000a_自動的に生成された説明"/>
          <p:cNvPicPr>
            <a:picLocks noChangeAspect="1"/>
          </p:cNvPicPr>
          <p:nvPr/>
        </p:nvPicPr>
        <p:blipFill>
          <a:blip r:embed="rId7"/>
          <a:srcRect t="9270" b="16045"/>
          <a:stretch>
            <a:fillRect/>
          </a:stretch>
        </p:blipFill>
        <p:spPr>
          <a:xfrm>
            <a:off x="6020032" y="4273571"/>
            <a:ext cx="3990421" cy="2481041"/>
          </a:xfrm>
          <a:prstGeom prst="rect">
            <a:avLst/>
          </a:prstGeom>
        </p:spPr>
      </p:pic>
      <p:pic>
        <p:nvPicPr>
          <p:cNvPr id="1223" name="図 12" descr="時計 が含まれている画像_x000a__x000a_自動的に生成された説明"/>
          <p:cNvPicPr>
            <a:picLocks noChangeAspect="1"/>
          </p:cNvPicPr>
          <p:nvPr/>
        </p:nvPicPr>
        <p:blipFill>
          <a:blip r:embed="rId8"/>
          <a:stretch>
            <a:fillRect/>
          </a:stretch>
        </p:blipFill>
        <p:spPr>
          <a:xfrm>
            <a:off x="3511970" y="1997991"/>
            <a:ext cx="3582577" cy="4373215"/>
          </a:xfrm>
          <a:prstGeom prst="rect">
            <a:avLst/>
          </a:prstGeom>
        </p:spPr>
      </p:pic>
      <p:pic>
        <p:nvPicPr>
          <p:cNvPr id="1224" name="図 14" descr="探す, 写真, 暗い, 頭 が含まれている画像_x000a__x000a_自動的に生成された説明"/>
          <p:cNvPicPr>
            <a:picLocks noChangeAspect="1"/>
          </p:cNvPicPr>
          <p:nvPr/>
        </p:nvPicPr>
        <p:blipFill>
          <a:blip r:embed="rId9"/>
          <a:stretch>
            <a:fillRect/>
          </a:stretch>
        </p:blipFill>
        <p:spPr>
          <a:xfrm>
            <a:off x="8725298" y="1997991"/>
            <a:ext cx="2951336" cy="2720089"/>
          </a:xfrm>
          <a:prstGeom prst="rect">
            <a:avLst/>
          </a:prstGeom>
        </p:spPr>
      </p:pic>
      <p:sp>
        <p:nvSpPr>
          <p:cNvPr id="1225" name="Google Shape;181;p5"/>
          <p:cNvSpPr/>
          <p:nvPr/>
        </p:nvSpPr>
        <p:spPr>
          <a:xfrm>
            <a:off x="818402" y="2805446"/>
            <a:ext cx="798513" cy="796925"/>
          </a:xfrm>
          <a:prstGeom prst="donut">
            <a:avLst>
              <a:gd name="adj" fmla="val 11885"/>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rgbClr val="000000"/>
              </a:solidFill>
              <a:latin typeface="Arial"/>
              <a:ea typeface="Arial"/>
              <a:cs typeface="Arial"/>
              <a:sym typeface="Arial"/>
            </a:endParaRPr>
          </a:p>
        </p:txBody>
      </p:sp>
      <p:pic>
        <p:nvPicPr>
          <p:cNvPr id="1226" name="428876976492677">
            <a:hlinkClick r:id="" action="ppaction://media"/>
          </p:cNvPr>
          <p:cNvPicPr>
            <a:picLocks noChangeAspect="1"/>
          </p:cNvPicPr>
          <p:nvPr>
            <a:audioFile r:link="rId1"/>
            <p:extLst>
              <p:ext uri="{DAA4B4D4-6D71-4841-9C94-3DE7FCFB9230}">
                <p14:media xmlns:p14="http://schemas.microsoft.com/office/powerpoint/2010/main" r:embed="rId2">
                  <p14:trim st="2646"/>
                </p14:media>
              </p:ext>
            </p:extLst>
          </p:nvPr>
        </p:nvPicPr>
        <p:blipFill>
          <a:blip r:embed="rId10"/>
          <a:stretch>
            <a:fillRect/>
          </a:stretch>
        </p:blipFill>
        <p:spPr>
          <a:xfrm>
            <a:off x="11676634" y="5883843"/>
            <a:ext cx="487363" cy="487363"/>
          </a:xfrm>
          <a:prstGeom prst="rect">
            <a:avLst/>
          </a:prstGeom>
        </p:spPr>
      </p:pic>
      <p:pic>
        <p:nvPicPr>
          <p:cNvPr id="1227" name="8">
            <a:hlinkClick r:id="" action="ppaction://media"/>
          </p:cNvPr>
          <p:cNvPicPr>
            <a:picLocks noChangeAspect="1"/>
          </p:cNvPicPr>
          <p:nvPr>
            <a:audioFile r:link="rId1"/>
            <p:extLst>
              <p:ext uri="{DAA4B4D4-6D71-4841-9C94-3DE7FCFB9230}">
                <p14:media xmlns:p14="http://schemas.microsoft.com/office/powerpoint/2010/main" r:embed="rId3">
                  <p14:trim end="20350"/>
                </p14:media>
              </p:ext>
            </p:extLst>
          </p:nvPr>
        </p:nvPicPr>
        <p:blipFill>
          <a:blip r:embed="rId11"/>
          <a:stretch>
            <a:fillRect/>
          </a:stretch>
        </p:blipFill>
        <p:spPr>
          <a:xfrm>
            <a:off x="11676633" y="5396480"/>
            <a:ext cx="487363" cy="487363"/>
          </a:xfrm>
          <a:prstGeom prst="rect">
            <a:avLst/>
          </a:prstGeom>
        </p:spPr>
      </p:pic>
      <p:pic>
        <p:nvPicPr>
          <p:cNvPr id="1228" name="6529109114926156">
            <a:hlinkClick r:id="" action="ppaction://media"/>
          </p:cNvPr>
          <p:cNvPicPr>
            <a:picLocks noChangeAspect="1"/>
          </p:cNvPicPr>
          <p:nvPr>
            <a:audioFile r:link="rId1"/>
            <p:extLst>
              <p:ext uri="{DAA4B4D4-6D71-4841-9C94-3DE7FCFB9230}">
                <p14:media xmlns:p14="http://schemas.microsoft.com/office/powerpoint/2010/main" r:embed="rId4">
                  <p14:trim end="20160"/>
                </p14:media>
              </p:ext>
            </p:extLst>
          </p:nvPr>
        </p:nvPicPr>
        <p:blipFill>
          <a:blip r:embed="rId10"/>
          <a:stretch>
            <a:fillRect/>
          </a:stretch>
        </p:blipFill>
        <p:spPr>
          <a:xfrm>
            <a:off x="11676634" y="6370637"/>
            <a:ext cx="487363" cy="487363"/>
          </a:xfrm>
          <a:prstGeom prst="rect">
            <a:avLst/>
          </a:prstGeom>
        </p:spPr>
      </p:pic>
    </p:spTree>
    <p:extLst>
      <p:ext uri="{BB962C8B-B14F-4D97-AF65-F5344CB8AC3E}">
        <p14:creationId xmlns:p14="http://schemas.microsoft.com/office/powerpoint/2010/main" val="26544330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2" fill="hold"/>
                                        <p:tgtEl>
                                          <p:spTgt spid="1227"/>
                                        </p:tgtEl>
                                      </p:cBhvr>
                                    </p:cmd>
                                  </p:childTnLst>
                                </p:cTn>
                              </p:par>
                            </p:childTnLst>
                          </p:cTn>
                        </p:par>
                        <p:par>
                          <p:cTn id="7" fill="hold">
                            <p:stCondLst>
                              <p:cond delay="2762"/>
                            </p:stCondLst>
                            <p:childTnLst>
                              <p:par>
                                <p:cTn id="8" presetID="1" presetClass="mediacall" presetSubtype="0" fill="hold" nodeType="afterEffect">
                                  <p:stCondLst>
                                    <p:cond delay="500"/>
                                  </p:stCondLst>
                                  <p:childTnLst>
                                    <p:cmd type="call" cmd="playFrom(0.0)">
                                      <p:cBhvr>
                                        <p:cTn id="9" dur="11502" fill="hold"/>
                                        <p:tgtEl>
                                          <p:spTgt spid="1226"/>
                                        </p:tgtEl>
                                      </p:cBhvr>
                                    </p:cmd>
                                  </p:childTnLst>
                                </p:cTn>
                              </p:par>
                            </p:childTnLst>
                          </p:cTn>
                        </p:par>
                        <p:par>
                          <p:cTn id="10" fill="hold">
                            <p:stCondLst>
                              <p:cond delay="14764"/>
                            </p:stCondLst>
                            <p:childTnLst>
                              <p:par>
                                <p:cTn id="11" presetID="1" presetClass="entr" presetSubtype="0" fill="hold" grpId="0" nodeType="afterEffect">
                                  <p:stCondLst>
                                    <p:cond delay="5000"/>
                                  </p:stCondLst>
                                  <p:childTnLst>
                                    <p:set>
                                      <p:cBhvr>
                                        <p:cTn id="12" dur="1" fill="hold">
                                          <p:stCondLst>
                                            <p:cond delay="0"/>
                                          </p:stCondLst>
                                        </p:cTn>
                                        <p:tgtEl>
                                          <p:spTgt spid="1225"/>
                                        </p:tgtEl>
                                        <p:attrNameLst>
                                          <p:attrName>style.visibility</p:attrName>
                                        </p:attrNameLst>
                                      </p:cBhvr>
                                      <p:to>
                                        <p:strVal val="visible"/>
                                      </p:to>
                                    </p:set>
                                  </p:childTnLst>
                                </p:cTn>
                              </p:par>
                              <p:par>
                                <p:cTn id="13" presetID="1" presetClass="mediacall" presetSubtype="0" fill="hold" nodeType="withEffect">
                                  <p:stCondLst>
                                    <p:cond delay="5000"/>
                                  </p:stCondLst>
                                  <p:childTnLst>
                                    <p:cmd type="call" cmd="playFrom(0.0)">
                                      <p:cBhvr>
                                        <p:cTn id="14" dur="2700" fill="hold"/>
                                        <p:tgtEl>
                                          <p:spTgt spid="12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226"/>
                </p:tgtEl>
              </p:cMediaNode>
            </p:audio>
            <p:audio>
              <p:cMediaNode vol="80000" showWhenStopped="0">
                <p:cTn id="16" fill="hold" display="0">
                  <p:stCondLst>
                    <p:cond delay="indefinite"/>
                  </p:stCondLst>
                  <p:endCondLst>
                    <p:cond evt="onStopAudio" delay="0">
                      <p:tgtEl>
                        <p:sldTgt/>
                      </p:tgtEl>
                    </p:cond>
                  </p:endCondLst>
                </p:cTn>
                <p:tgtEl>
                  <p:spTgt spid="1227"/>
                </p:tgtEl>
              </p:cMediaNode>
            </p:audio>
            <p:audio>
              <p:cMediaNode vol="80000" showWhenStopped="0">
                <p:cTn id="17" fill="hold" display="0">
                  <p:stCondLst>
                    <p:cond delay="indefinite"/>
                  </p:stCondLst>
                  <p:endCondLst>
                    <p:cond evt="onStopAudio" delay="0">
                      <p:tgtEl>
                        <p:sldTgt/>
                      </p:tgtEl>
                    </p:cond>
                  </p:endCondLst>
                </p:cTn>
                <p:tgtEl>
                  <p:spTgt spid="1228"/>
                </p:tgtEl>
              </p:cMediaNode>
            </p:audio>
          </p:childTnLst>
        </p:cTn>
      </p:par>
    </p:tnLst>
    <p:bldLst>
      <p:bldP spid="1225" grpId="0" animBg="1"/>
    </p:bld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atMod val="130000"/>
              </a:schemeClr>
            </a:gs>
            <a:gs pos="100000">
              <a:schemeClr val="phClr">
                <a:tint val="5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atMod val="130000"/>
              </a:schemeClr>
            </a:gs>
            <a:gs pos="100000">
              <a:schemeClr val="phClr">
                <a:tint val="5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902</TotalTime>
  <Words>930</Words>
  <Application>Microsoft Office PowerPoint</Application>
  <PresentationFormat>ワイド画面</PresentationFormat>
  <Paragraphs>179</Paragraphs>
  <Slides>10</Slides>
  <Notes>10</Notes>
  <HiddenSlides>0</HiddenSlides>
  <MMClips>16</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10</vt:i4>
      </vt:variant>
    </vt:vector>
  </HeadingPairs>
  <TitlesOfParts>
    <vt:vector size="14" baseType="lpstr">
      <vt:lpstr>UD デジタル 教科書体 NK-R</vt:lpstr>
      <vt:lpstr>Arial</vt:lpstr>
      <vt:lpstr>Calibri</vt:lpstr>
      <vt:lpstr>Office テーマ</vt:lpstr>
      <vt:lpstr>食育クイズ  （冬の食事編）</vt:lpstr>
      <vt:lpstr>　かぜを予防するために必要なことは何でしょうか？</vt:lpstr>
      <vt:lpstr>PowerPoint プレゼンテーション</vt:lpstr>
      <vt:lpstr>PowerPoint プレゼンテーション</vt:lpstr>
      <vt:lpstr>　かぜをひいた時によい食べ物は、 何でしょう？</vt:lpstr>
      <vt:lpstr>PowerPoint プレゼンテーション</vt:lpstr>
      <vt:lpstr>　冬至に食べると病気を防ぐとされた野菜はどれでしょうか？</vt:lpstr>
      <vt:lpstr>かぼちゃの栄養</vt:lpstr>
      <vt:lpstr>　冬至に食べると運気が上がるとされている食べ物はどれでしょうか？</vt:lpstr>
      <vt:lpstr>名前に「ん」がつくものを食べる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柿崎 智江</dc:creator>
  <cp:lastModifiedBy>e1117005@gmail.com</cp:lastModifiedBy>
  <cp:revision>30</cp:revision>
  <dcterms:created xsi:type="dcterms:W3CDTF">2023-07-21T11:41:33Z</dcterms:created>
  <dcterms:modified xsi:type="dcterms:W3CDTF">2025-12-23T01:31:50Z</dcterms:modified>
</cp:coreProperties>
</file>